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2" r:id="rId3"/>
    <p:sldId id="349" r:id="rId4"/>
    <p:sldId id="350" r:id="rId5"/>
    <p:sldId id="356" r:id="rId6"/>
    <p:sldId id="351" r:id="rId7"/>
    <p:sldId id="357" r:id="rId8"/>
    <p:sldId id="358" r:id="rId9"/>
    <p:sldId id="359" r:id="rId10"/>
    <p:sldId id="360" r:id="rId11"/>
    <p:sldId id="361" r:id="rId12"/>
    <p:sldId id="362" r:id="rId13"/>
    <p:sldId id="352" r:id="rId14"/>
    <p:sldId id="363" r:id="rId15"/>
    <p:sldId id="364" r:id="rId16"/>
    <p:sldId id="365" r:id="rId17"/>
    <p:sldId id="366" r:id="rId18"/>
    <p:sldId id="378" r:id="rId19"/>
    <p:sldId id="379" r:id="rId20"/>
    <p:sldId id="380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</p:sldIdLst>
  <p:sldSz cx="9144000" cy="5143500" type="screen16x9"/>
  <p:notesSz cx="6858000" cy="9144000"/>
  <p:embeddedFontLst>
    <p:embeddedFont>
      <p:font typeface="Dosis" panose="020B0604020202020204" charset="0"/>
      <p:regular r:id="rId35"/>
      <p:bold r:id="rId36"/>
    </p:embeddedFont>
    <p:embeddedFont>
      <p:font typeface="Brush Script MT" panose="03060802040406070304" pitchFamily="66" charset="0"/>
      <p:italic r:id="rId37"/>
    </p:embeddedFont>
    <p:embeddedFont>
      <p:font typeface="Sniglet" panose="020B0604020202020204" charset="0"/>
      <p:regular r:id="rId38"/>
    </p:embeddedFont>
    <p:embeddedFont>
      <p:font typeface="Bahnschrift Light Condensed" panose="020B0502040204020203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Adobe Devanagari" panose="02040503050201020203" pitchFamily="18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03" autoAdjust="0"/>
  </p:normalViewPr>
  <p:slideViewPr>
    <p:cSldViewPr snapToGrid="0">
      <p:cViewPr varScale="1">
        <p:scale>
          <a:sx n="145" d="100"/>
          <a:sy n="145" d="100"/>
        </p:scale>
        <p:origin x="114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/>
            <a:t>Cryptology</a:t>
          </a:r>
          <a:endParaRPr lang="en-US" dirty="0"/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/>
            <a:t>Cryptography</a:t>
          </a:r>
          <a:endParaRPr lang="en-US" dirty="0"/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/>
            <a:t>Symmetric Ciphers</a:t>
          </a:r>
          <a:endParaRPr lang="en-US" dirty="0"/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de-DE" altLang="en-US" b="1" dirty="0" smtClean="0"/>
            <a:t>Protocols </a:t>
          </a:r>
          <a:endParaRPr lang="en-US" dirty="0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 custLinFactNeighborY="-1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FA94D556-D88D-41E1-A6FA-6A54152BAE3F}" type="pres">
      <dgm:prSet presAssocID="{0516CD7C-B924-4D06-84AB-8EEE91E5ADAB}" presName="Name17" presStyleLbl="parChTrans1D3" presStyleIdx="2" presStyleCnt="3"/>
      <dgm:spPr/>
      <dgm:t>
        <a:bodyPr/>
        <a:lstStyle/>
        <a:p>
          <a:endParaRPr lang="en-US"/>
        </a:p>
      </dgm:t>
    </dgm:pt>
    <dgm:pt modelId="{35607D2D-F33B-4085-9480-A188D50E4399}" type="pres">
      <dgm:prSet presAssocID="{72A35F72-9E29-4C4F-83AF-5DC28766A3E3}" presName="hierRoot3" presStyleCnt="0"/>
      <dgm:spPr/>
    </dgm:pt>
    <dgm:pt modelId="{690CD8EB-24C3-49D6-90E5-57844270653C}" type="pres">
      <dgm:prSet presAssocID="{72A35F72-9E29-4C4F-83AF-5DC28766A3E3}" presName="composite3" presStyleCnt="0"/>
      <dgm:spPr/>
    </dgm:pt>
    <dgm:pt modelId="{8518CE93-B9EB-4B65-B773-3CEC3FD1B2CE}" type="pres">
      <dgm:prSet presAssocID="{72A35F72-9E29-4C4F-83AF-5DC28766A3E3}" presName="background3" presStyleLbl="node3" presStyleIdx="2" presStyleCnt="3"/>
      <dgm:spPr/>
    </dgm:pt>
    <dgm:pt modelId="{0EA8AC1F-ED8F-4227-B2A0-405BFD505192}" type="pres">
      <dgm:prSet presAssocID="{72A35F72-9E29-4C4F-83AF-5DC28766A3E3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3388C-EE8D-4293-B021-D0DF152D0205}" type="pres">
      <dgm:prSet presAssocID="{72A35F72-9E29-4C4F-83AF-5DC28766A3E3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A677EA3B-0BF1-4D1A-819C-69CD695E9471}" type="presOf" srcId="{5028EA8A-381F-4835-9BE8-EE5F0E41C1C3}" destId="{0A333397-8704-4D8F-B1DA-176FBB44EC3D}" srcOrd="0" destOrd="0" presId="urn:microsoft.com/office/officeart/2005/8/layout/hierarchy1"/>
    <dgm:cxn modelId="{7DA499F9-F684-437F-9170-73252A43462F}" type="presOf" srcId="{72A35F72-9E29-4C4F-83AF-5DC28766A3E3}" destId="{0EA8AC1F-ED8F-4227-B2A0-405BFD505192}" srcOrd="0" destOrd="0" presId="urn:microsoft.com/office/officeart/2005/8/layout/hierarchy1"/>
    <dgm:cxn modelId="{B89EB33F-1813-46A5-8E69-763F25931CFB}" type="presOf" srcId="{0516CD7C-B924-4D06-84AB-8EEE91E5ADAB}" destId="{FA94D556-D88D-41E1-A6FA-6A54152BAE3F}" srcOrd="0" destOrd="0" presId="urn:microsoft.com/office/officeart/2005/8/layout/hierarchy1"/>
    <dgm:cxn modelId="{60EC4EBD-35D8-4DBB-84F5-C3587A753F46}" type="presOf" srcId="{CBA1CA74-A354-4BF7-B128-CBDE3C4358C1}" destId="{E568583C-DFC1-434E-9A4A-B290327AA1FC}" srcOrd="0" destOrd="0" presId="urn:microsoft.com/office/officeart/2005/8/layout/hierarchy1"/>
    <dgm:cxn modelId="{7CA5F95B-A4DF-4B49-B81E-7F1664688A8C}" type="presOf" srcId="{25769DB8-C5A4-4936-882F-346088B35F3C}" destId="{6DAC9A44-E6B1-476D-9116-894C968F5428}" srcOrd="0" destOrd="0" presId="urn:microsoft.com/office/officeart/2005/8/layout/hierarchy1"/>
    <dgm:cxn modelId="{596FBD24-EDAE-49CF-92F8-C29C21B826E6}" type="presOf" srcId="{1F4CB208-98FB-4D65-A743-0E1B5FB1B7DA}" destId="{40286177-0AA1-4A11-84E4-0973B1D851D3}" srcOrd="0" destOrd="0" presId="urn:microsoft.com/office/officeart/2005/8/layout/hierarchy1"/>
    <dgm:cxn modelId="{3AE949D2-355F-4DBD-98AD-142EA9B47AD1}" type="presOf" srcId="{ED3ECAAC-3FD8-43EB-A507-1E33D5CF18DF}" destId="{29A157FB-9759-4966-BA7B-5B320EDC56C4}" srcOrd="0" destOrd="0" presId="urn:microsoft.com/office/officeart/2005/8/layout/hierarchy1"/>
    <dgm:cxn modelId="{39DD4CB0-15CA-4407-83E2-4702CDB44CE1}" srcId="{25769DB8-C5A4-4936-882F-346088B35F3C}" destId="{72A35F72-9E29-4C4F-83AF-5DC28766A3E3}" srcOrd="2" destOrd="0" parTransId="{0516CD7C-B924-4D06-84AB-8EEE91E5ADAB}" sibTransId="{6AF9EECC-C886-4167-867B-F80E2AE3F057}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BEEE491-76B1-4F17-90D5-30864DE826A7}" type="presOf" srcId="{933911AA-4050-4AE5-BDCA-D9574D4A7EEE}" destId="{C93B3CA4-F9A0-4862-995D-21BADCCAF21E}" srcOrd="0" destOrd="0" presId="urn:microsoft.com/office/officeart/2005/8/layout/hierarchy1"/>
    <dgm:cxn modelId="{0FB301A0-8313-4C50-BAEB-3A6742B4C1C0}" type="presOf" srcId="{730108AA-476D-4A8E-9F77-C91185B9A588}" destId="{691E7EE1-1A19-40A5-942D-64B00FF1A20C}" srcOrd="0" destOrd="0" presId="urn:microsoft.com/office/officeart/2005/8/layout/hierarchy1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35CD8AE6-12F4-4AE2-BD12-994E8407CFD7}" type="presOf" srcId="{7BF0F659-2806-4786-9F94-2FDD505F355E}" destId="{8310BCFE-9C7A-4689-8060-AF22A0A3C176}" srcOrd="0" destOrd="0" presId="urn:microsoft.com/office/officeart/2005/8/layout/hierarchy1"/>
    <dgm:cxn modelId="{FC4A1C43-00EF-4FC7-B6C1-B5AA5D2AB860}" type="presOf" srcId="{4BF4A326-F793-4B4C-AD15-888F3EAF255C}" destId="{4835372C-79E2-4682-8769-70E1393205FE}" srcOrd="0" destOrd="0" presId="urn:microsoft.com/office/officeart/2005/8/layout/hierarchy1"/>
    <dgm:cxn modelId="{2621AFFA-85A5-42FA-B439-5C1C3EC99B70}" type="presOf" srcId="{D2164E7D-9F26-4D3E-B930-1E686FB32C22}" destId="{45264521-1302-45AE-89F4-EFDA451A71A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83C11D38-FC12-49B3-9DBE-B56C191E4432}" type="presParOf" srcId="{4835372C-79E2-4682-8769-70E1393205FE}" destId="{CCE322AD-4F5B-4C03-A6FB-D1714A611A1E}" srcOrd="0" destOrd="0" presId="urn:microsoft.com/office/officeart/2005/8/layout/hierarchy1"/>
    <dgm:cxn modelId="{575D9342-C3FF-4E32-A163-4C3B3DF94462}" type="presParOf" srcId="{CCE322AD-4F5B-4C03-A6FB-D1714A611A1E}" destId="{CB3E12FB-C541-4436-A8F3-F4FF24F308F8}" srcOrd="0" destOrd="0" presId="urn:microsoft.com/office/officeart/2005/8/layout/hierarchy1"/>
    <dgm:cxn modelId="{7A561358-C774-400E-9920-D63D4CF486FB}" type="presParOf" srcId="{CB3E12FB-C541-4436-A8F3-F4FF24F308F8}" destId="{2EC3C5C7-C47A-4207-8B1E-158C789122D6}" srcOrd="0" destOrd="0" presId="urn:microsoft.com/office/officeart/2005/8/layout/hierarchy1"/>
    <dgm:cxn modelId="{A7DD195A-D938-45E5-9B48-ED01BC9C16AA}" type="presParOf" srcId="{CB3E12FB-C541-4436-A8F3-F4FF24F308F8}" destId="{0A333397-8704-4D8F-B1DA-176FBB44EC3D}" srcOrd="1" destOrd="0" presId="urn:microsoft.com/office/officeart/2005/8/layout/hierarchy1"/>
    <dgm:cxn modelId="{F4C9641D-3292-4B93-90B7-4AA9DE285EA0}" type="presParOf" srcId="{CCE322AD-4F5B-4C03-A6FB-D1714A611A1E}" destId="{CD3E5575-6EB8-49E6-AD3C-7E185B1ECB8D}" srcOrd="1" destOrd="0" presId="urn:microsoft.com/office/officeart/2005/8/layout/hierarchy1"/>
    <dgm:cxn modelId="{C6CFD1B3-61A8-490F-B7C9-8BDCC6DA72E6}" type="presParOf" srcId="{CD3E5575-6EB8-49E6-AD3C-7E185B1ECB8D}" destId="{691E7EE1-1A19-40A5-942D-64B00FF1A20C}" srcOrd="0" destOrd="0" presId="urn:microsoft.com/office/officeart/2005/8/layout/hierarchy1"/>
    <dgm:cxn modelId="{ED829AB7-F874-42C7-BDA6-818BD3B8B270}" type="presParOf" srcId="{CD3E5575-6EB8-49E6-AD3C-7E185B1ECB8D}" destId="{E861C22F-DB9E-46F9-B166-7ED4A9349BEF}" srcOrd="1" destOrd="0" presId="urn:microsoft.com/office/officeart/2005/8/layout/hierarchy1"/>
    <dgm:cxn modelId="{B80D2EF4-DCC1-473D-A146-68AD9491821A}" type="presParOf" srcId="{E861C22F-DB9E-46F9-B166-7ED4A9349BEF}" destId="{578E3740-38A7-4DC3-9409-C0DF3E3CCD65}" srcOrd="0" destOrd="0" presId="urn:microsoft.com/office/officeart/2005/8/layout/hierarchy1"/>
    <dgm:cxn modelId="{01ED5EED-2807-414F-A93D-552630EB9D3F}" type="presParOf" srcId="{578E3740-38A7-4DC3-9409-C0DF3E3CCD65}" destId="{CB745E8E-7199-4160-8787-9E20BD0A60F8}" srcOrd="0" destOrd="0" presId="urn:microsoft.com/office/officeart/2005/8/layout/hierarchy1"/>
    <dgm:cxn modelId="{D6DF37FC-668E-4CC5-8C71-C85C1189C301}" type="presParOf" srcId="{578E3740-38A7-4DC3-9409-C0DF3E3CCD65}" destId="{6DAC9A44-E6B1-476D-9116-894C968F5428}" srcOrd="1" destOrd="0" presId="urn:microsoft.com/office/officeart/2005/8/layout/hierarchy1"/>
    <dgm:cxn modelId="{F045DF68-47D6-4275-BE6A-7A5E781E00BA}" type="presParOf" srcId="{E861C22F-DB9E-46F9-B166-7ED4A9349BEF}" destId="{3C26B85E-DCD4-4C7D-95FB-BCD558CEB8FA}" srcOrd="1" destOrd="0" presId="urn:microsoft.com/office/officeart/2005/8/layout/hierarchy1"/>
    <dgm:cxn modelId="{40D13935-A2C4-4437-B1B1-8BC86F68DC84}" type="presParOf" srcId="{3C26B85E-DCD4-4C7D-95FB-BCD558CEB8FA}" destId="{45264521-1302-45AE-89F4-EFDA451A71A9}" srcOrd="0" destOrd="0" presId="urn:microsoft.com/office/officeart/2005/8/layout/hierarchy1"/>
    <dgm:cxn modelId="{8E683DAC-AAB1-4F17-ACE2-17290F09CB85}" type="presParOf" srcId="{3C26B85E-DCD4-4C7D-95FB-BCD558CEB8FA}" destId="{30072580-5A31-4A53-8EB6-11D85359C732}" srcOrd="1" destOrd="0" presId="urn:microsoft.com/office/officeart/2005/8/layout/hierarchy1"/>
    <dgm:cxn modelId="{10449B48-F76F-4EC2-AD1A-3242F5608F56}" type="presParOf" srcId="{30072580-5A31-4A53-8EB6-11D85359C732}" destId="{D570EA83-A9A4-45F6-8A67-D8EFEB01AC9A}" srcOrd="0" destOrd="0" presId="urn:microsoft.com/office/officeart/2005/8/layout/hierarchy1"/>
    <dgm:cxn modelId="{13A2EE9E-908F-4F95-A1D1-644FE3601E62}" type="presParOf" srcId="{D570EA83-A9A4-45F6-8A67-D8EFEB01AC9A}" destId="{79E546D6-EEC5-4C6D-BE2B-EFAC3EDDE62B}" srcOrd="0" destOrd="0" presId="urn:microsoft.com/office/officeart/2005/8/layout/hierarchy1"/>
    <dgm:cxn modelId="{F68C0E00-F609-4FD7-9E05-C638923C38B7}" type="presParOf" srcId="{D570EA83-A9A4-45F6-8A67-D8EFEB01AC9A}" destId="{8310BCFE-9C7A-4689-8060-AF22A0A3C176}" srcOrd="1" destOrd="0" presId="urn:microsoft.com/office/officeart/2005/8/layout/hierarchy1"/>
    <dgm:cxn modelId="{E3AE3C5A-6EB5-4674-B186-1426A83656C4}" type="presParOf" srcId="{30072580-5A31-4A53-8EB6-11D85359C732}" destId="{6D639539-2D83-4D0D-A9E6-3EFBAAAD7CE5}" srcOrd="1" destOrd="0" presId="urn:microsoft.com/office/officeart/2005/8/layout/hierarchy1"/>
    <dgm:cxn modelId="{FB1B9B84-72F4-47B7-94EE-D1B8DE708993}" type="presParOf" srcId="{3C26B85E-DCD4-4C7D-95FB-BCD558CEB8FA}" destId="{E568583C-DFC1-434E-9A4A-B290327AA1FC}" srcOrd="2" destOrd="0" presId="urn:microsoft.com/office/officeart/2005/8/layout/hierarchy1"/>
    <dgm:cxn modelId="{BCFC9292-822C-4E21-B8FC-89F2A61E02C0}" type="presParOf" srcId="{3C26B85E-DCD4-4C7D-95FB-BCD558CEB8FA}" destId="{6AF94F39-879C-471C-B968-2599CE51D4EA}" srcOrd="3" destOrd="0" presId="urn:microsoft.com/office/officeart/2005/8/layout/hierarchy1"/>
    <dgm:cxn modelId="{47E571A0-A2EA-4C29-9C79-516FE146E85B}" type="presParOf" srcId="{6AF94F39-879C-471C-B968-2599CE51D4EA}" destId="{015F813B-9430-4EA4-8FC9-84338F82D131}" srcOrd="0" destOrd="0" presId="urn:microsoft.com/office/officeart/2005/8/layout/hierarchy1"/>
    <dgm:cxn modelId="{1C9367F7-6CC5-4C05-9EBF-06AE0BE8DAC5}" type="presParOf" srcId="{015F813B-9430-4EA4-8FC9-84338F82D131}" destId="{728AC25A-9AC8-426B-8F9A-D0256D96AF69}" srcOrd="0" destOrd="0" presId="urn:microsoft.com/office/officeart/2005/8/layout/hierarchy1"/>
    <dgm:cxn modelId="{5C654190-65FF-4EBE-A870-2168941AE711}" type="presParOf" srcId="{015F813B-9430-4EA4-8FC9-84338F82D131}" destId="{40286177-0AA1-4A11-84E4-0973B1D851D3}" srcOrd="1" destOrd="0" presId="urn:microsoft.com/office/officeart/2005/8/layout/hierarchy1"/>
    <dgm:cxn modelId="{E564C6AB-EBEC-417A-9A89-88C2E60D5C08}" type="presParOf" srcId="{6AF94F39-879C-471C-B968-2599CE51D4EA}" destId="{1EB7000A-5593-48EF-8603-A3C17D5428B6}" srcOrd="1" destOrd="0" presId="urn:microsoft.com/office/officeart/2005/8/layout/hierarchy1"/>
    <dgm:cxn modelId="{17A1D8B5-33EE-4F27-84D4-C57D29CE53AF}" type="presParOf" srcId="{3C26B85E-DCD4-4C7D-95FB-BCD558CEB8FA}" destId="{FA94D556-D88D-41E1-A6FA-6A54152BAE3F}" srcOrd="4" destOrd="0" presId="urn:microsoft.com/office/officeart/2005/8/layout/hierarchy1"/>
    <dgm:cxn modelId="{0BA91769-DE62-41AA-91B3-F3A1DA0CD510}" type="presParOf" srcId="{3C26B85E-DCD4-4C7D-95FB-BCD558CEB8FA}" destId="{35607D2D-F33B-4085-9480-A188D50E4399}" srcOrd="5" destOrd="0" presId="urn:microsoft.com/office/officeart/2005/8/layout/hierarchy1"/>
    <dgm:cxn modelId="{46F31B78-E206-428B-8D39-C4A86EF68CEA}" type="presParOf" srcId="{35607D2D-F33B-4085-9480-A188D50E4399}" destId="{690CD8EB-24C3-49D6-90E5-57844270653C}" srcOrd="0" destOrd="0" presId="urn:microsoft.com/office/officeart/2005/8/layout/hierarchy1"/>
    <dgm:cxn modelId="{A53A640F-B253-4CEA-89AE-043D9C91BA73}" type="presParOf" srcId="{690CD8EB-24C3-49D6-90E5-57844270653C}" destId="{8518CE93-B9EB-4B65-B773-3CEC3FD1B2CE}" srcOrd="0" destOrd="0" presId="urn:microsoft.com/office/officeart/2005/8/layout/hierarchy1"/>
    <dgm:cxn modelId="{C97CFDF6-7654-4F2C-804E-F57688FF3AAC}" type="presParOf" srcId="{690CD8EB-24C3-49D6-90E5-57844270653C}" destId="{0EA8AC1F-ED8F-4227-B2A0-405BFD505192}" srcOrd="1" destOrd="0" presId="urn:microsoft.com/office/officeart/2005/8/layout/hierarchy1"/>
    <dgm:cxn modelId="{E2E7CC4D-4F95-40B1-933A-24CCE7957294}" type="presParOf" srcId="{35607D2D-F33B-4085-9480-A188D50E4399}" destId="{FE53388C-EE8D-4293-B021-D0DF152D0205}" srcOrd="1" destOrd="0" presId="urn:microsoft.com/office/officeart/2005/8/layout/hierarchy1"/>
    <dgm:cxn modelId="{FD0EE4F7-2EDE-47F0-92D7-784ECA680606}" type="presParOf" srcId="{CD3E5575-6EB8-49E6-AD3C-7E185B1ECB8D}" destId="{C93B3CA4-F9A0-4862-995D-21BADCCAF21E}" srcOrd="2" destOrd="0" presId="urn:microsoft.com/office/officeart/2005/8/layout/hierarchy1"/>
    <dgm:cxn modelId="{4B45E77B-BC75-444A-BAC4-E67A9BB2BC15}" type="presParOf" srcId="{CD3E5575-6EB8-49E6-AD3C-7E185B1ECB8D}" destId="{0FB697F1-E3CA-4E87-A931-FF5B93C7CFA0}" srcOrd="3" destOrd="0" presId="urn:microsoft.com/office/officeart/2005/8/layout/hierarchy1"/>
    <dgm:cxn modelId="{64DD8EEC-B818-4D12-91EE-126CBE549685}" type="presParOf" srcId="{0FB697F1-E3CA-4E87-A931-FF5B93C7CFA0}" destId="{B6887E5C-8CB0-462D-9DF0-6D67C483C269}" srcOrd="0" destOrd="0" presId="urn:microsoft.com/office/officeart/2005/8/layout/hierarchy1"/>
    <dgm:cxn modelId="{9F3D98FC-6A47-4D02-B86E-C96B812E54D0}" type="presParOf" srcId="{B6887E5C-8CB0-462D-9DF0-6D67C483C269}" destId="{2AE2DF7B-B7AD-4BF5-976C-D965DBC8BFF4}" srcOrd="0" destOrd="0" presId="urn:microsoft.com/office/officeart/2005/8/layout/hierarchy1"/>
    <dgm:cxn modelId="{27D774F2-7F2C-4293-A998-1555431E1CF7}" type="presParOf" srcId="{B6887E5C-8CB0-462D-9DF0-6D67C483C269}" destId="{29A157FB-9759-4966-BA7B-5B320EDC56C4}" srcOrd="1" destOrd="0" presId="urn:microsoft.com/office/officeart/2005/8/layout/hierarchy1"/>
    <dgm:cxn modelId="{D3035F1D-64B9-4F09-ADDD-BAB0F1C752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960DC-9E57-4570-8247-833F254625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D85202-ACE4-4B47-B376-1078CB83A8FA}">
      <dgm:prSet phldrT="[Text]"/>
      <dgm:spPr/>
      <dgm:t>
        <a:bodyPr/>
        <a:lstStyle/>
        <a:p>
          <a:r>
            <a:rPr lang="en-US" dirty="0" smtClean="0"/>
            <a:t>Cryptanalysis</a:t>
          </a:r>
          <a:endParaRPr lang="en-US" dirty="0"/>
        </a:p>
      </dgm:t>
    </dgm:pt>
    <dgm:pt modelId="{AECF1D33-6021-40FC-9BC4-C4B1DDAA0C54}" type="parTrans" cxnId="{1E83EAC1-9A5D-4FCE-AEAB-15CAA756EC32}">
      <dgm:prSet/>
      <dgm:spPr/>
      <dgm:t>
        <a:bodyPr/>
        <a:lstStyle/>
        <a:p>
          <a:endParaRPr lang="en-US"/>
        </a:p>
      </dgm:t>
    </dgm:pt>
    <dgm:pt modelId="{A694A403-7244-4E65-BB29-C46D26A2A789}" type="sibTrans" cxnId="{1E83EAC1-9A5D-4FCE-AEAB-15CAA756EC32}">
      <dgm:prSet/>
      <dgm:spPr/>
      <dgm:t>
        <a:bodyPr/>
        <a:lstStyle/>
        <a:p>
          <a:endParaRPr lang="en-US"/>
        </a:p>
      </dgm:t>
    </dgm:pt>
    <dgm:pt modelId="{05CC3A58-B72C-44A0-B428-E90EA8834310}">
      <dgm:prSet phldrT="[Text]"/>
      <dgm:spPr/>
      <dgm:t>
        <a:bodyPr/>
        <a:lstStyle/>
        <a:p>
          <a:r>
            <a:rPr lang="en-US" dirty="0" smtClean="0"/>
            <a:t>Classical Cryptanalysis</a:t>
          </a:r>
          <a:endParaRPr lang="en-US" dirty="0"/>
        </a:p>
      </dgm:t>
    </dgm:pt>
    <dgm:pt modelId="{9379DC72-F3D0-494D-8F05-044ED350B7CA}" type="parTrans" cxnId="{35F58FD0-5218-4316-B8AA-3891A30028DA}">
      <dgm:prSet/>
      <dgm:spPr/>
      <dgm:t>
        <a:bodyPr/>
        <a:lstStyle/>
        <a:p>
          <a:endParaRPr lang="en-US"/>
        </a:p>
      </dgm:t>
    </dgm:pt>
    <dgm:pt modelId="{BB84C30B-321F-43F8-8BD7-F6A29AD16076}" type="sibTrans" cxnId="{35F58FD0-5218-4316-B8AA-3891A30028DA}">
      <dgm:prSet/>
      <dgm:spPr/>
      <dgm:t>
        <a:bodyPr/>
        <a:lstStyle/>
        <a:p>
          <a:endParaRPr lang="en-US"/>
        </a:p>
      </dgm:t>
    </dgm:pt>
    <dgm:pt modelId="{6C21DB4A-6B51-4016-9761-F4E95072A064}">
      <dgm:prSet phldrT="[Text]"/>
      <dgm:spPr/>
      <dgm:t>
        <a:bodyPr/>
        <a:lstStyle/>
        <a:p>
          <a:r>
            <a:rPr lang="en-US" dirty="0" smtClean="0"/>
            <a:t>Mathematical Analysis</a:t>
          </a:r>
          <a:endParaRPr lang="en-US" dirty="0"/>
        </a:p>
      </dgm:t>
    </dgm:pt>
    <dgm:pt modelId="{A2526A4C-F81F-4112-BBB9-20057858A6EF}" type="parTrans" cxnId="{80CDBB2F-B658-46B3-9221-49AF0A8945A5}">
      <dgm:prSet/>
      <dgm:spPr/>
      <dgm:t>
        <a:bodyPr/>
        <a:lstStyle/>
        <a:p>
          <a:endParaRPr lang="en-US"/>
        </a:p>
      </dgm:t>
    </dgm:pt>
    <dgm:pt modelId="{7A860790-7CFA-4BC6-993F-FAD02B10F8BF}" type="sibTrans" cxnId="{80CDBB2F-B658-46B3-9221-49AF0A8945A5}">
      <dgm:prSet/>
      <dgm:spPr/>
      <dgm:t>
        <a:bodyPr/>
        <a:lstStyle/>
        <a:p>
          <a:endParaRPr lang="en-US"/>
        </a:p>
      </dgm:t>
    </dgm:pt>
    <dgm:pt modelId="{FD7287B0-4F74-4780-B98E-61EF7F17E89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Brute-Force Attack</a:t>
          </a:r>
          <a:endParaRPr lang="en-US" dirty="0">
            <a:solidFill>
              <a:srgbClr val="FF0000"/>
            </a:solidFill>
          </a:endParaRPr>
        </a:p>
      </dgm:t>
    </dgm:pt>
    <dgm:pt modelId="{6B4D7A6A-B34A-4D8F-9DDE-10F4D4337C88}" type="parTrans" cxnId="{19B8763B-029E-438D-B45E-389718D78A7A}">
      <dgm:prSet/>
      <dgm:spPr/>
      <dgm:t>
        <a:bodyPr/>
        <a:lstStyle/>
        <a:p>
          <a:endParaRPr lang="en-US"/>
        </a:p>
      </dgm:t>
    </dgm:pt>
    <dgm:pt modelId="{23C210C7-F084-402E-BDE5-D3154A901A73}" type="sibTrans" cxnId="{19B8763B-029E-438D-B45E-389718D78A7A}">
      <dgm:prSet/>
      <dgm:spPr/>
      <dgm:t>
        <a:bodyPr/>
        <a:lstStyle/>
        <a:p>
          <a:endParaRPr lang="en-US"/>
        </a:p>
      </dgm:t>
    </dgm:pt>
    <dgm:pt modelId="{72ACC20C-4226-4068-8666-478366AFF55A}">
      <dgm:prSet phldrT="[Text]"/>
      <dgm:spPr/>
      <dgm:t>
        <a:bodyPr/>
        <a:lstStyle/>
        <a:p>
          <a:r>
            <a:rPr lang="en-US" dirty="0" smtClean="0"/>
            <a:t>implementation Attack</a:t>
          </a:r>
          <a:endParaRPr lang="en-US" dirty="0"/>
        </a:p>
      </dgm:t>
    </dgm:pt>
    <dgm:pt modelId="{956DAC06-8C62-4FFB-BBE9-613E45A0FF43}" type="parTrans" cxnId="{FEBA8682-32B1-4F5C-9470-9CC46784D880}">
      <dgm:prSet/>
      <dgm:spPr/>
      <dgm:t>
        <a:bodyPr/>
        <a:lstStyle/>
        <a:p>
          <a:endParaRPr lang="en-US"/>
        </a:p>
      </dgm:t>
    </dgm:pt>
    <dgm:pt modelId="{E7A0D6C0-D629-4A96-A5CD-8BCB4B12AC5E}" type="sibTrans" cxnId="{FEBA8682-32B1-4F5C-9470-9CC46784D880}">
      <dgm:prSet/>
      <dgm:spPr/>
      <dgm:t>
        <a:bodyPr/>
        <a:lstStyle/>
        <a:p>
          <a:endParaRPr lang="en-US"/>
        </a:p>
      </dgm:t>
    </dgm:pt>
    <dgm:pt modelId="{40DFAE6D-9E88-4226-B23F-4751B963FDB9}">
      <dgm:prSet phldrT="[Text]"/>
      <dgm:spPr/>
      <dgm:t>
        <a:bodyPr/>
        <a:lstStyle/>
        <a:p>
          <a:r>
            <a:rPr lang="en-US" dirty="0" smtClean="0"/>
            <a:t>Social Engineering</a:t>
          </a:r>
          <a:endParaRPr lang="en-US" dirty="0"/>
        </a:p>
      </dgm:t>
    </dgm:pt>
    <dgm:pt modelId="{805789ED-2500-47C9-AF63-87BA350AB834}" type="parTrans" cxnId="{970138F7-6027-48CA-A5AE-A0B9C2D0C104}">
      <dgm:prSet/>
      <dgm:spPr/>
      <dgm:t>
        <a:bodyPr/>
        <a:lstStyle/>
        <a:p>
          <a:endParaRPr lang="en-US"/>
        </a:p>
      </dgm:t>
    </dgm:pt>
    <dgm:pt modelId="{7F09DD45-DDA3-4FEE-A353-C10ED352E320}" type="sibTrans" cxnId="{970138F7-6027-48CA-A5AE-A0B9C2D0C104}">
      <dgm:prSet/>
      <dgm:spPr/>
      <dgm:t>
        <a:bodyPr/>
        <a:lstStyle/>
        <a:p>
          <a:endParaRPr lang="en-US"/>
        </a:p>
      </dgm:t>
    </dgm:pt>
    <dgm:pt modelId="{0771FCF8-85F2-41AD-B235-4D95187E6F73}">
      <dgm:prSet phldrT="[Text]"/>
      <dgm:spPr/>
      <dgm:t>
        <a:bodyPr/>
        <a:lstStyle/>
        <a:p>
          <a:r>
            <a:rPr lang="en-US" dirty="0" smtClean="0"/>
            <a:t>Power consumption</a:t>
          </a:r>
          <a:endParaRPr lang="en-US" dirty="0"/>
        </a:p>
      </dgm:t>
    </dgm:pt>
    <dgm:pt modelId="{B515D6C0-6901-4FAE-8511-C17EC80AD430}" type="parTrans" cxnId="{0C8A0ADB-AF59-4713-B749-F3F59E77BCAA}">
      <dgm:prSet/>
      <dgm:spPr/>
      <dgm:t>
        <a:bodyPr/>
        <a:lstStyle/>
        <a:p>
          <a:endParaRPr lang="en-US"/>
        </a:p>
      </dgm:t>
    </dgm:pt>
    <dgm:pt modelId="{CF8EF686-3FD8-45FB-A66F-5589B2265B37}" type="sibTrans" cxnId="{0C8A0ADB-AF59-4713-B749-F3F59E77BCAA}">
      <dgm:prSet/>
      <dgm:spPr/>
      <dgm:t>
        <a:bodyPr/>
        <a:lstStyle/>
        <a:p>
          <a:endParaRPr lang="en-US"/>
        </a:p>
      </dgm:t>
    </dgm:pt>
    <dgm:pt modelId="{85AA9632-6E79-477D-953D-1680D158806A}">
      <dgm:prSet phldrT="[Text]"/>
      <dgm:spPr/>
      <dgm:t>
        <a:bodyPr/>
        <a:lstStyle/>
        <a:p>
          <a:r>
            <a:rPr lang="en-US" dirty="0" smtClean="0"/>
            <a:t>Timing</a:t>
          </a:r>
          <a:endParaRPr lang="en-US" dirty="0"/>
        </a:p>
      </dgm:t>
    </dgm:pt>
    <dgm:pt modelId="{929FB32D-3DFC-40C2-9F19-A508AA122438}" type="parTrans" cxnId="{84DA20AB-5BE2-41E1-B7FD-F96221B0E9DD}">
      <dgm:prSet/>
      <dgm:spPr/>
      <dgm:t>
        <a:bodyPr/>
        <a:lstStyle/>
        <a:p>
          <a:endParaRPr lang="en-US"/>
        </a:p>
      </dgm:t>
    </dgm:pt>
    <dgm:pt modelId="{DD694C36-360D-458F-8433-066CF506D3DB}" type="sibTrans" cxnId="{84DA20AB-5BE2-41E1-B7FD-F96221B0E9DD}">
      <dgm:prSet/>
      <dgm:spPr/>
      <dgm:t>
        <a:bodyPr/>
        <a:lstStyle/>
        <a:p>
          <a:endParaRPr lang="en-US"/>
        </a:p>
      </dgm:t>
    </dgm:pt>
    <dgm:pt modelId="{FB00BEDE-965B-4046-A16C-99589D055680}" type="pres">
      <dgm:prSet presAssocID="{2EA960DC-9E57-4570-8247-833F254625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1054D7-4B05-4D58-99CF-ACDEF3225C8E}" type="pres">
      <dgm:prSet presAssocID="{4AD85202-ACE4-4B47-B376-1078CB83A8FA}" presName="hierRoot1" presStyleCnt="0"/>
      <dgm:spPr/>
    </dgm:pt>
    <dgm:pt modelId="{023C4FAD-1A44-4B83-A07B-EF6878107566}" type="pres">
      <dgm:prSet presAssocID="{4AD85202-ACE4-4B47-B376-1078CB83A8FA}" presName="composite" presStyleCnt="0"/>
      <dgm:spPr/>
    </dgm:pt>
    <dgm:pt modelId="{5B88E2EE-D7A0-4B72-8BAB-855A07DE45BF}" type="pres">
      <dgm:prSet presAssocID="{4AD85202-ACE4-4B47-B376-1078CB83A8FA}" presName="background" presStyleLbl="node0" presStyleIdx="0" presStyleCnt="1"/>
      <dgm:spPr/>
    </dgm:pt>
    <dgm:pt modelId="{A3ACAC2B-B7CC-4338-B2C0-509EBA675843}" type="pres">
      <dgm:prSet presAssocID="{4AD85202-ACE4-4B47-B376-1078CB83A8F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A7B8B0-D3B7-4B06-8682-EB5B9C959C1B}" type="pres">
      <dgm:prSet presAssocID="{4AD85202-ACE4-4B47-B376-1078CB83A8FA}" presName="hierChild2" presStyleCnt="0"/>
      <dgm:spPr/>
    </dgm:pt>
    <dgm:pt modelId="{960CF99F-C4CA-48C8-92B1-4451F945BA1F}" type="pres">
      <dgm:prSet presAssocID="{9379DC72-F3D0-494D-8F05-044ED350B7CA}" presName="Name10" presStyleLbl="parChTrans1D2" presStyleIdx="0" presStyleCnt="3"/>
      <dgm:spPr/>
      <dgm:t>
        <a:bodyPr/>
        <a:lstStyle/>
        <a:p>
          <a:endParaRPr lang="en-US"/>
        </a:p>
      </dgm:t>
    </dgm:pt>
    <dgm:pt modelId="{E5F6B3E0-296E-452D-9D7C-8CFDE68990D7}" type="pres">
      <dgm:prSet presAssocID="{05CC3A58-B72C-44A0-B428-E90EA8834310}" presName="hierRoot2" presStyleCnt="0"/>
      <dgm:spPr/>
    </dgm:pt>
    <dgm:pt modelId="{2DD2A5B4-ED6A-470A-8DBA-1CBADF201B4E}" type="pres">
      <dgm:prSet presAssocID="{05CC3A58-B72C-44A0-B428-E90EA8834310}" presName="composite2" presStyleCnt="0"/>
      <dgm:spPr/>
    </dgm:pt>
    <dgm:pt modelId="{255DCCA5-5F02-4340-AAEB-68B360D1F315}" type="pres">
      <dgm:prSet presAssocID="{05CC3A58-B72C-44A0-B428-E90EA8834310}" presName="background2" presStyleLbl="node2" presStyleIdx="0" presStyleCnt="3"/>
      <dgm:spPr/>
    </dgm:pt>
    <dgm:pt modelId="{E9FD2FC0-91CC-432C-9AF8-46F259580240}" type="pres">
      <dgm:prSet presAssocID="{05CC3A58-B72C-44A0-B428-E90EA8834310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57BEAE-61B8-4323-BDAE-E90F8A303FC9}" type="pres">
      <dgm:prSet presAssocID="{05CC3A58-B72C-44A0-B428-E90EA8834310}" presName="hierChild3" presStyleCnt="0"/>
      <dgm:spPr/>
    </dgm:pt>
    <dgm:pt modelId="{9C48BBFE-1EF6-48D1-B6FE-2B67395C903E}" type="pres">
      <dgm:prSet presAssocID="{A2526A4C-F81F-4112-BBB9-20057858A6EF}" presName="Name17" presStyleLbl="parChTrans1D3" presStyleIdx="0" presStyleCnt="4"/>
      <dgm:spPr/>
      <dgm:t>
        <a:bodyPr/>
        <a:lstStyle/>
        <a:p>
          <a:endParaRPr lang="en-US"/>
        </a:p>
      </dgm:t>
    </dgm:pt>
    <dgm:pt modelId="{99A6039D-036C-4D98-A9A4-3B67D7B33FE4}" type="pres">
      <dgm:prSet presAssocID="{6C21DB4A-6B51-4016-9761-F4E95072A064}" presName="hierRoot3" presStyleCnt="0"/>
      <dgm:spPr/>
    </dgm:pt>
    <dgm:pt modelId="{E9EFB002-6AA1-47E3-86CF-BAB48E2023CD}" type="pres">
      <dgm:prSet presAssocID="{6C21DB4A-6B51-4016-9761-F4E95072A064}" presName="composite3" presStyleCnt="0"/>
      <dgm:spPr/>
    </dgm:pt>
    <dgm:pt modelId="{790E48AA-A50B-4E31-9F5C-46FF4D0A8359}" type="pres">
      <dgm:prSet presAssocID="{6C21DB4A-6B51-4016-9761-F4E95072A064}" presName="background3" presStyleLbl="node3" presStyleIdx="0" presStyleCnt="4"/>
      <dgm:spPr/>
    </dgm:pt>
    <dgm:pt modelId="{43D243C1-5383-492E-B18C-A4C161BC4B98}" type="pres">
      <dgm:prSet presAssocID="{6C21DB4A-6B51-4016-9761-F4E95072A064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D3C518-C377-4053-BD7C-123887ABDD03}" type="pres">
      <dgm:prSet presAssocID="{6C21DB4A-6B51-4016-9761-F4E95072A064}" presName="hierChild4" presStyleCnt="0"/>
      <dgm:spPr/>
    </dgm:pt>
    <dgm:pt modelId="{FB82CCC0-52C1-40D5-879A-E4F28451E888}" type="pres">
      <dgm:prSet presAssocID="{6B4D7A6A-B34A-4D8F-9DDE-10F4D4337C88}" presName="Name17" presStyleLbl="parChTrans1D3" presStyleIdx="1" presStyleCnt="4"/>
      <dgm:spPr/>
      <dgm:t>
        <a:bodyPr/>
        <a:lstStyle/>
        <a:p>
          <a:endParaRPr lang="en-US"/>
        </a:p>
      </dgm:t>
    </dgm:pt>
    <dgm:pt modelId="{7A4AB050-FD04-4401-93A0-53966261C1E5}" type="pres">
      <dgm:prSet presAssocID="{FD7287B0-4F74-4780-B98E-61EF7F17E894}" presName="hierRoot3" presStyleCnt="0"/>
      <dgm:spPr/>
    </dgm:pt>
    <dgm:pt modelId="{2DFDE79D-C583-465F-B686-E6DACC82E102}" type="pres">
      <dgm:prSet presAssocID="{FD7287B0-4F74-4780-B98E-61EF7F17E894}" presName="composite3" presStyleCnt="0"/>
      <dgm:spPr/>
    </dgm:pt>
    <dgm:pt modelId="{2EC1B43A-2CE3-4E77-97AF-AA6475292FF1}" type="pres">
      <dgm:prSet presAssocID="{FD7287B0-4F74-4780-B98E-61EF7F17E894}" presName="background3" presStyleLbl="node3" presStyleIdx="1" presStyleCnt="4"/>
      <dgm:spPr/>
    </dgm:pt>
    <dgm:pt modelId="{DEDBBFDD-21E7-4274-84BD-A882B5449A06}" type="pres">
      <dgm:prSet presAssocID="{FD7287B0-4F74-4780-B98E-61EF7F17E894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49586-44E3-4AC5-81AE-C02F02761758}" type="pres">
      <dgm:prSet presAssocID="{FD7287B0-4F74-4780-B98E-61EF7F17E894}" presName="hierChild4" presStyleCnt="0"/>
      <dgm:spPr/>
    </dgm:pt>
    <dgm:pt modelId="{2AD484D8-3BD2-4C31-A432-41168504D79C}" type="pres">
      <dgm:prSet presAssocID="{956DAC06-8C62-4FFB-BBE9-613E45A0FF4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2983FEC0-458F-46EA-A47E-6891492AC29D}" type="pres">
      <dgm:prSet presAssocID="{72ACC20C-4226-4068-8666-478366AFF55A}" presName="hierRoot2" presStyleCnt="0"/>
      <dgm:spPr/>
    </dgm:pt>
    <dgm:pt modelId="{7F9F8D7D-E1CE-4066-BA3C-B46907AC1337}" type="pres">
      <dgm:prSet presAssocID="{72ACC20C-4226-4068-8666-478366AFF55A}" presName="composite2" presStyleCnt="0"/>
      <dgm:spPr/>
    </dgm:pt>
    <dgm:pt modelId="{41CA755C-BB47-48BD-9017-66DB83500CC5}" type="pres">
      <dgm:prSet presAssocID="{72ACC20C-4226-4068-8666-478366AFF55A}" presName="background2" presStyleLbl="node2" presStyleIdx="1" presStyleCnt="3"/>
      <dgm:spPr/>
    </dgm:pt>
    <dgm:pt modelId="{E47D6335-6436-470E-8C7D-21E0C96E00AB}" type="pres">
      <dgm:prSet presAssocID="{72ACC20C-4226-4068-8666-478366AFF55A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936BEC-9803-43C9-8A5D-E31E2D5430A1}" type="pres">
      <dgm:prSet presAssocID="{72ACC20C-4226-4068-8666-478366AFF55A}" presName="hierChild3" presStyleCnt="0"/>
      <dgm:spPr/>
    </dgm:pt>
    <dgm:pt modelId="{16A7F47E-EE89-4017-A264-4EE249B211D2}" type="pres">
      <dgm:prSet presAssocID="{B515D6C0-6901-4FAE-8511-C17EC80AD430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E54C25A-6E76-472E-AA3C-65F432273034}" type="pres">
      <dgm:prSet presAssocID="{0771FCF8-85F2-41AD-B235-4D95187E6F73}" presName="hierRoot3" presStyleCnt="0"/>
      <dgm:spPr/>
    </dgm:pt>
    <dgm:pt modelId="{73CC5864-BCC3-42BA-A8C6-FBC7B1E26E00}" type="pres">
      <dgm:prSet presAssocID="{0771FCF8-85F2-41AD-B235-4D95187E6F73}" presName="composite3" presStyleCnt="0"/>
      <dgm:spPr/>
    </dgm:pt>
    <dgm:pt modelId="{3359D8B8-4628-4EC9-B0B2-9E0A8F5F1060}" type="pres">
      <dgm:prSet presAssocID="{0771FCF8-85F2-41AD-B235-4D95187E6F73}" presName="background3" presStyleLbl="node3" presStyleIdx="2" presStyleCnt="4"/>
      <dgm:spPr/>
    </dgm:pt>
    <dgm:pt modelId="{2C06A10E-738E-4CDE-A73D-63076D279832}" type="pres">
      <dgm:prSet presAssocID="{0771FCF8-85F2-41AD-B235-4D95187E6F73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89486-9CB8-4562-A7B4-37314840AB57}" type="pres">
      <dgm:prSet presAssocID="{0771FCF8-85F2-41AD-B235-4D95187E6F73}" presName="hierChild4" presStyleCnt="0"/>
      <dgm:spPr/>
    </dgm:pt>
    <dgm:pt modelId="{017FD80E-D738-4110-8600-740CEB614A3B}" type="pres">
      <dgm:prSet presAssocID="{929FB32D-3DFC-40C2-9F19-A508AA122438}" presName="Name17" presStyleLbl="parChTrans1D3" presStyleIdx="3" presStyleCnt="4"/>
      <dgm:spPr/>
      <dgm:t>
        <a:bodyPr/>
        <a:lstStyle/>
        <a:p>
          <a:endParaRPr lang="en-US"/>
        </a:p>
      </dgm:t>
    </dgm:pt>
    <dgm:pt modelId="{52380AFB-4103-4875-952F-E98F2CBC296A}" type="pres">
      <dgm:prSet presAssocID="{85AA9632-6E79-477D-953D-1680D158806A}" presName="hierRoot3" presStyleCnt="0"/>
      <dgm:spPr/>
    </dgm:pt>
    <dgm:pt modelId="{22C09DB4-2AD4-44BE-81E0-D36D4B21D747}" type="pres">
      <dgm:prSet presAssocID="{85AA9632-6E79-477D-953D-1680D158806A}" presName="composite3" presStyleCnt="0"/>
      <dgm:spPr/>
    </dgm:pt>
    <dgm:pt modelId="{95C8B91C-F3F0-4C04-949C-65FD1EDD4F8A}" type="pres">
      <dgm:prSet presAssocID="{85AA9632-6E79-477D-953D-1680D158806A}" presName="background3" presStyleLbl="node3" presStyleIdx="3" presStyleCnt="4"/>
      <dgm:spPr/>
    </dgm:pt>
    <dgm:pt modelId="{DC19A78C-98CF-434C-8996-9AC194477657}" type="pres">
      <dgm:prSet presAssocID="{85AA9632-6E79-477D-953D-1680D158806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2B979-0CBD-44E5-A056-4FBDD2F2AF4D}" type="pres">
      <dgm:prSet presAssocID="{85AA9632-6E79-477D-953D-1680D158806A}" presName="hierChild4" presStyleCnt="0"/>
      <dgm:spPr/>
    </dgm:pt>
    <dgm:pt modelId="{51C7C919-0DB7-4219-8C3D-9C9018CB4645}" type="pres">
      <dgm:prSet presAssocID="{805789ED-2500-47C9-AF63-87BA350AB83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C113A52-9F7B-4BDE-8921-E9A90A3D1130}" type="pres">
      <dgm:prSet presAssocID="{40DFAE6D-9E88-4226-B23F-4751B963FDB9}" presName="hierRoot2" presStyleCnt="0"/>
      <dgm:spPr/>
    </dgm:pt>
    <dgm:pt modelId="{C8BC00CB-C04A-473F-B3DE-272CE7F557A6}" type="pres">
      <dgm:prSet presAssocID="{40DFAE6D-9E88-4226-B23F-4751B963FDB9}" presName="composite2" presStyleCnt="0"/>
      <dgm:spPr/>
    </dgm:pt>
    <dgm:pt modelId="{9236A64C-B969-427C-90A7-5052C121A982}" type="pres">
      <dgm:prSet presAssocID="{40DFAE6D-9E88-4226-B23F-4751B963FDB9}" presName="background2" presStyleLbl="node2" presStyleIdx="2" presStyleCnt="3"/>
      <dgm:spPr/>
    </dgm:pt>
    <dgm:pt modelId="{6B597813-42AB-490C-855B-8CE19D54B345}" type="pres">
      <dgm:prSet presAssocID="{40DFAE6D-9E88-4226-B23F-4751B963FDB9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1CCF02-76D7-42AC-9057-506EC0B43241}" type="pres">
      <dgm:prSet presAssocID="{40DFAE6D-9E88-4226-B23F-4751B963FDB9}" presName="hierChild3" presStyleCnt="0"/>
      <dgm:spPr/>
    </dgm:pt>
  </dgm:ptLst>
  <dgm:cxnLst>
    <dgm:cxn modelId="{85D6EB10-92FB-489D-9907-DD674A7084FA}" type="presOf" srcId="{956DAC06-8C62-4FFB-BBE9-613E45A0FF43}" destId="{2AD484D8-3BD2-4C31-A432-41168504D79C}" srcOrd="0" destOrd="0" presId="urn:microsoft.com/office/officeart/2005/8/layout/hierarchy1"/>
    <dgm:cxn modelId="{80CDBB2F-B658-46B3-9221-49AF0A8945A5}" srcId="{05CC3A58-B72C-44A0-B428-E90EA8834310}" destId="{6C21DB4A-6B51-4016-9761-F4E95072A064}" srcOrd="0" destOrd="0" parTransId="{A2526A4C-F81F-4112-BBB9-20057858A6EF}" sibTransId="{7A860790-7CFA-4BC6-993F-FAD02B10F8BF}"/>
    <dgm:cxn modelId="{8334FACE-3A14-4D5B-88A5-46F270720591}" type="presOf" srcId="{B515D6C0-6901-4FAE-8511-C17EC80AD430}" destId="{16A7F47E-EE89-4017-A264-4EE249B211D2}" srcOrd="0" destOrd="0" presId="urn:microsoft.com/office/officeart/2005/8/layout/hierarchy1"/>
    <dgm:cxn modelId="{6F3C02B6-440B-42BA-9696-54A4A1BA3437}" type="presOf" srcId="{05CC3A58-B72C-44A0-B428-E90EA8834310}" destId="{E9FD2FC0-91CC-432C-9AF8-46F259580240}" srcOrd="0" destOrd="0" presId="urn:microsoft.com/office/officeart/2005/8/layout/hierarchy1"/>
    <dgm:cxn modelId="{B81779D8-1C54-4432-B0B4-0C14B37E4219}" type="presOf" srcId="{40DFAE6D-9E88-4226-B23F-4751B963FDB9}" destId="{6B597813-42AB-490C-855B-8CE19D54B345}" srcOrd="0" destOrd="0" presId="urn:microsoft.com/office/officeart/2005/8/layout/hierarchy1"/>
    <dgm:cxn modelId="{84DA20AB-5BE2-41E1-B7FD-F96221B0E9DD}" srcId="{72ACC20C-4226-4068-8666-478366AFF55A}" destId="{85AA9632-6E79-477D-953D-1680D158806A}" srcOrd="1" destOrd="0" parTransId="{929FB32D-3DFC-40C2-9F19-A508AA122438}" sibTransId="{DD694C36-360D-458F-8433-066CF506D3DB}"/>
    <dgm:cxn modelId="{CC2035E7-9F43-40C7-AC85-3983E1843588}" type="presOf" srcId="{4AD85202-ACE4-4B47-B376-1078CB83A8FA}" destId="{A3ACAC2B-B7CC-4338-B2C0-509EBA675843}" srcOrd="0" destOrd="0" presId="urn:microsoft.com/office/officeart/2005/8/layout/hierarchy1"/>
    <dgm:cxn modelId="{B0D3E409-6358-47FD-9944-B8D28CC6796D}" type="presOf" srcId="{6C21DB4A-6B51-4016-9761-F4E95072A064}" destId="{43D243C1-5383-492E-B18C-A4C161BC4B98}" srcOrd="0" destOrd="0" presId="urn:microsoft.com/office/officeart/2005/8/layout/hierarchy1"/>
    <dgm:cxn modelId="{F0F4CD58-6C7D-4BBA-B567-884C2EF69AA6}" type="presOf" srcId="{6B4D7A6A-B34A-4D8F-9DDE-10F4D4337C88}" destId="{FB82CCC0-52C1-40D5-879A-E4F28451E888}" srcOrd="0" destOrd="0" presId="urn:microsoft.com/office/officeart/2005/8/layout/hierarchy1"/>
    <dgm:cxn modelId="{19B8763B-029E-438D-B45E-389718D78A7A}" srcId="{05CC3A58-B72C-44A0-B428-E90EA8834310}" destId="{FD7287B0-4F74-4780-B98E-61EF7F17E894}" srcOrd="1" destOrd="0" parTransId="{6B4D7A6A-B34A-4D8F-9DDE-10F4D4337C88}" sibTransId="{23C210C7-F084-402E-BDE5-D3154A901A73}"/>
    <dgm:cxn modelId="{227CEFA4-2304-4BD6-80CD-F5902A4C88FF}" type="presOf" srcId="{2EA960DC-9E57-4570-8247-833F254625B6}" destId="{FB00BEDE-965B-4046-A16C-99589D055680}" srcOrd="0" destOrd="0" presId="urn:microsoft.com/office/officeart/2005/8/layout/hierarchy1"/>
    <dgm:cxn modelId="{5C88594E-A4C7-498A-8304-AF6A5004E760}" type="presOf" srcId="{72ACC20C-4226-4068-8666-478366AFF55A}" destId="{E47D6335-6436-470E-8C7D-21E0C96E00AB}" srcOrd="0" destOrd="0" presId="urn:microsoft.com/office/officeart/2005/8/layout/hierarchy1"/>
    <dgm:cxn modelId="{788DBAB9-2B1D-414E-B11B-E6DA03C6133A}" type="presOf" srcId="{85AA9632-6E79-477D-953D-1680D158806A}" destId="{DC19A78C-98CF-434C-8996-9AC194477657}" srcOrd="0" destOrd="0" presId="urn:microsoft.com/office/officeart/2005/8/layout/hierarchy1"/>
    <dgm:cxn modelId="{1E83EAC1-9A5D-4FCE-AEAB-15CAA756EC32}" srcId="{2EA960DC-9E57-4570-8247-833F254625B6}" destId="{4AD85202-ACE4-4B47-B376-1078CB83A8FA}" srcOrd="0" destOrd="0" parTransId="{AECF1D33-6021-40FC-9BC4-C4B1DDAA0C54}" sibTransId="{A694A403-7244-4E65-BB29-C46D26A2A789}"/>
    <dgm:cxn modelId="{FEBA8682-32B1-4F5C-9470-9CC46784D880}" srcId="{4AD85202-ACE4-4B47-B376-1078CB83A8FA}" destId="{72ACC20C-4226-4068-8666-478366AFF55A}" srcOrd="1" destOrd="0" parTransId="{956DAC06-8C62-4FFB-BBE9-613E45A0FF43}" sibTransId="{E7A0D6C0-D629-4A96-A5CD-8BCB4B12AC5E}"/>
    <dgm:cxn modelId="{B6250D51-D873-45CB-A993-B59A5177EA46}" type="presOf" srcId="{0771FCF8-85F2-41AD-B235-4D95187E6F73}" destId="{2C06A10E-738E-4CDE-A73D-63076D279832}" srcOrd="0" destOrd="0" presId="urn:microsoft.com/office/officeart/2005/8/layout/hierarchy1"/>
    <dgm:cxn modelId="{DF144295-324E-432F-9186-C674AED9603C}" type="presOf" srcId="{805789ED-2500-47C9-AF63-87BA350AB834}" destId="{51C7C919-0DB7-4219-8C3D-9C9018CB4645}" srcOrd="0" destOrd="0" presId="urn:microsoft.com/office/officeart/2005/8/layout/hierarchy1"/>
    <dgm:cxn modelId="{6EC59A8D-9E4D-43FA-93A3-40D1D1988DCE}" type="presOf" srcId="{929FB32D-3DFC-40C2-9F19-A508AA122438}" destId="{017FD80E-D738-4110-8600-740CEB614A3B}" srcOrd="0" destOrd="0" presId="urn:microsoft.com/office/officeart/2005/8/layout/hierarchy1"/>
    <dgm:cxn modelId="{CA4A33BC-F20B-44C9-AD71-1C48BC490AD7}" type="presOf" srcId="{A2526A4C-F81F-4112-BBB9-20057858A6EF}" destId="{9C48BBFE-1EF6-48D1-B6FE-2B67395C903E}" srcOrd="0" destOrd="0" presId="urn:microsoft.com/office/officeart/2005/8/layout/hierarchy1"/>
    <dgm:cxn modelId="{9C6F951A-2D4D-4AC8-82D3-E5A954DDBA3A}" type="presOf" srcId="{FD7287B0-4F74-4780-B98E-61EF7F17E894}" destId="{DEDBBFDD-21E7-4274-84BD-A882B5449A06}" srcOrd="0" destOrd="0" presId="urn:microsoft.com/office/officeart/2005/8/layout/hierarchy1"/>
    <dgm:cxn modelId="{970138F7-6027-48CA-A5AE-A0B9C2D0C104}" srcId="{4AD85202-ACE4-4B47-B376-1078CB83A8FA}" destId="{40DFAE6D-9E88-4226-B23F-4751B963FDB9}" srcOrd="2" destOrd="0" parTransId="{805789ED-2500-47C9-AF63-87BA350AB834}" sibTransId="{7F09DD45-DDA3-4FEE-A353-C10ED352E320}"/>
    <dgm:cxn modelId="{4144C418-297F-42B8-8AD1-217EDA6E13C6}" type="presOf" srcId="{9379DC72-F3D0-494D-8F05-044ED350B7CA}" destId="{960CF99F-C4CA-48C8-92B1-4451F945BA1F}" srcOrd="0" destOrd="0" presId="urn:microsoft.com/office/officeart/2005/8/layout/hierarchy1"/>
    <dgm:cxn modelId="{35F58FD0-5218-4316-B8AA-3891A30028DA}" srcId="{4AD85202-ACE4-4B47-B376-1078CB83A8FA}" destId="{05CC3A58-B72C-44A0-B428-E90EA8834310}" srcOrd="0" destOrd="0" parTransId="{9379DC72-F3D0-494D-8F05-044ED350B7CA}" sibTransId="{BB84C30B-321F-43F8-8BD7-F6A29AD16076}"/>
    <dgm:cxn modelId="{0C8A0ADB-AF59-4713-B749-F3F59E77BCAA}" srcId="{72ACC20C-4226-4068-8666-478366AFF55A}" destId="{0771FCF8-85F2-41AD-B235-4D95187E6F73}" srcOrd="0" destOrd="0" parTransId="{B515D6C0-6901-4FAE-8511-C17EC80AD430}" sibTransId="{CF8EF686-3FD8-45FB-A66F-5589B2265B37}"/>
    <dgm:cxn modelId="{7D52F6C5-4AA3-4BFC-9536-AD2117601682}" type="presParOf" srcId="{FB00BEDE-965B-4046-A16C-99589D055680}" destId="{BA1054D7-4B05-4D58-99CF-ACDEF3225C8E}" srcOrd="0" destOrd="0" presId="urn:microsoft.com/office/officeart/2005/8/layout/hierarchy1"/>
    <dgm:cxn modelId="{A6625189-D515-47C0-A47F-CB082CAC1893}" type="presParOf" srcId="{BA1054D7-4B05-4D58-99CF-ACDEF3225C8E}" destId="{023C4FAD-1A44-4B83-A07B-EF6878107566}" srcOrd="0" destOrd="0" presId="urn:microsoft.com/office/officeart/2005/8/layout/hierarchy1"/>
    <dgm:cxn modelId="{9349A5BE-1CA1-4F9E-BF1F-8C2701672FD1}" type="presParOf" srcId="{023C4FAD-1A44-4B83-A07B-EF6878107566}" destId="{5B88E2EE-D7A0-4B72-8BAB-855A07DE45BF}" srcOrd="0" destOrd="0" presId="urn:microsoft.com/office/officeart/2005/8/layout/hierarchy1"/>
    <dgm:cxn modelId="{BD00746F-C17D-404D-8FBA-BC87B69D00C1}" type="presParOf" srcId="{023C4FAD-1A44-4B83-A07B-EF6878107566}" destId="{A3ACAC2B-B7CC-4338-B2C0-509EBA675843}" srcOrd="1" destOrd="0" presId="urn:microsoft.com/office/officeart/2005/8/layout/hierarchy1"/>
    <dgm:cxn modelId="{6575101F-2E6C-4C82-8ADD-7A36555007BC}" type="presParOf" srcId="{BA1054D7-4B05-4D58-99CF-ACDEF3225C8E}" destId="{1EA7B8B0-D3B7-4B06-8682-EB5B9C959C1B}" srcOrd="1" destOrd="0" presId="urn:microsoft.com/office/officeart/2005/8/layout/hierarchy1"/>
    <dgm:cxn modelId="{83A33C62-0A06-444A-952A-AB41340AB174}" type="presParOf" srcId="{1EA7B8B0-D3B7-4B06-8682-EB5B9C959C1B}" destId="{960CF99F-C4CA-48C8-92B1-4451F945BA1F}" srcOrd="0" destOrd="0" presId="urn:microsoft.com/office/officeart/2005/8/layout/hierarchy1"/>
    <dgm:cxn modelId="{BE23AEB3-9B09-495E-BF8C-3782B1795C59}" type="presParOf" srcId="{1EA7B8B0-D3B7-4B06-8682-EB5B9C959C1B}" destId="{E5F6B3E0-296E-452D-9D7C-8CFDE68990D7}" srcOrd="1" destOrd="0" presId="urn:microsoft.com/office/officeart/2005/8/layout/hierarchy1"/>
    <dgm:cxn modelId="{AE4C0DFC-E876-4F48-8421-892203031A52}" type="presParOf" srcId="{E5F6B3E0-296E-452D-9D7C-8CFDE68990D7}" destId="{2DD2A5B4-ED6A-470A-8DBA-1CBADF201B4E}" srcOrd="0" destOrd="0" presId="urn:microsoft.com/office/officeart/2005/8/layout/hierarchy1"/>
    <dgm:cxn modelId="{01AD5506-F50C-48BE-8AB4-899E93071558}" type="presParOf" srcId="{2DD2A5B4-ED6A-470A-8DBA-1CBADF201B4E}" destId="{255DCCA5-5F02-4340-AAEB-68B360D1F315}" srcOrd="0" destOrd="0" presId="urn:microsoft.com/office/officeart/2005/8/layout/hierarchy1"/>
    <dgm:cxn modelId="{C1C6838D-D3F5-4B86-82A6-A159EE799EA7}" type="presParOf" srcId="{2DD2A5B4-ED6A-470A-8DBA-1CBADF201B4E}" destId="{E9FD2FC0-91CC-432C-9AF8-46F259580240}" srcOrd="1" destOrd="0" presId="urn:microsoft.com/office/officeart/2005/8/layout/hierarchy1"/>
    <dgm:cxn modelId="{626282D9-053B-489C-A09D-7E15B42AE255}" type="presParOf" srcId="{E5F6B3E0-296E-452D-9D7C-8CFDE68990D7}" destId="{5657BEAE-61B8-4323-BDAE-E90F8A303FC9}" srcOrd="1" destOrd="0" presId="urn:microsoft.com/office/officeart/2005/8/layout/hierarchy1"/>
    <dgm:cxn modelId="{D3162743-4520-478C-A9C1-AD79794C0782}" type="presParOf" srcId="{5657BEAE-61B8-4323-BDAE-E90F8A303FC9}" destId="{9C48BBFE-1EF6-48D1-B6FE-2B67395C903E}" srcOrd="0" destOrd="0" presId="urn:microsoft.com/office/officeart/2005/8/layout/hierarchy1"/>
    <dgm:cxn modelId="{FF97263F-1B49-40D4-AF08-1932CE115820}" type="presParOf" srcId="{5657BEAE-61B8-4323-BDAE-E90F8A303FC9}" destId="{99A6039D-036C-4D98-A9A4-3B67D7B33FE4}" srcOrd="1" destOrd="0" presId="urn:microsoft.com/office/officeart/2005/8/layout/hierarchy1"/>
    <dgm:cxn modelId="{DBF2B2A4-0AAE-481A-AA53-D314F9AA079C}" type="presParOf" srcId="{99A6039D-036C-4D98-A9A4-3B67D7B33FE4}" destId="{E9EFB002-6AA1-47E3-86CF-BAB48E2023CD}" srcOrd="0" destOrd="0" presId="urn:microsoft.com/office/officeart/2005/8/layout/hierarchy1"/>
    <dgm:cxn modelId="{482A8BF8-E2C2-4CB2-A651-D0104A9E6B48}" type="presParOf" srcId="{E9EFB002-6AA1-47E3-86CF-BAB48E2023CD}" destId="{790E48AA-A50B-4E31-9F5C-46FF4D0A8359}" srcOrd="0" destOrd="0" presId="urn:microsoft.com/office/officeart/2005/8/layout/hierarchy1"/>
    <dgm:cxn modelId="{7199563C-135E-4D97-A37E-C559195E9059}" type="presParOf" srcId="{E9EFB002-6AA1-47E3-86CF-BAB48E2023CD}" destId="{43D243C1-5383-492E-B18C-A4C161BC4B98}" srcOrd="1" destOrd="0" presId="urn:microsoft.com/office/officeart/2005/8/layout/hierarchy1"/>
    <dgm:cxn modelId="{452A8F58-168D-48DC-97FF-6E50B8C6F0B7}" type="presParOf" srcId="{99A6039D-036C-4D98-A9A4-3B67D7B33FE4}" destId="{02D3C518-C377-4053-BD7C-123887ABDD03}" srcOrd="1" destOrd="0" presId="urn:microsoft.com/office/officeart/2005/8/layout/hierarchy1"/>
    <dgm:cxn modelId="{4034CD87-69EC-433E-AF86-9911201FD53E}" type="presParOf" srcId="{5657BEAE-61B8-4323-BDAE-E90F8A303FC9}" destId="{FB82CCC0-52C1-40D5-879A-E4F28451E888}" srcOrd="2" destOrd="0" presId="urn:microsoft.com/office/officeart/2005/8/layout/hierarchy1"/>
    <dgm:cxn modelId="{A102D817-F14E-4778-8345-A50E9AED0358}" type="presParOf" srcId="{5657BEAE-61B8-4323-BDAE-E90F8A303FC9}" destId="{7A4AB050-FD04-4401-93A0-53966261C1E5}" srcOrd="3" destOrd="0" presId="urn:microsoft.com/office/officeart/2005/8/layout/hierarchy1"/>
    <dgm:cxn modelId="{9C73D9ED-68D0-435C-8E8F-73C336A708F9}" type="presParOf" srcId="{7A4AB050-FD04-4401-93A0-53966261C1E5}" destId="{2DFDE79D-C583-465F-B686-E6DACC82E102}" srcOrd="0" destOrd="0" presId="urn:microsoft.com/office/officeart/2005/8/layout/hierarchy1"/>
    <dgm:cxn modelId="{D9E996D5-B14F-44D3-852D-1DC86A192A09}" type="presParOf" srcId="{2DFDE79D-C583-465F-B686-E6DACC82E102}" destId="{2EC1B43A-2CE3-4E77-97AF-AA6475292FF1}" srcOrd="0" destOrd="0" presId="urn:microsoft.com/office/officeart/2005/8/layout/hierarchy1"/>
    <dgm:cxn modelId="{9EC7DAF1-5AD3-4D2D-A12B-4B59C0DCBD7C}" type="presParOf" srcId="{2DFDE79D-C583-465F-B686-E6DACC82E102}" destId="{DEDBBFDD-21E7-4274-84BD-A882B5449A06}" srcOrd="1" destOrd="0" presId="urn:microsoft.com/office/officeart/2005/8/layout/hierarchy1"/>
    <dgm:cxn modelId="{19EA3550-25AC-44FA-8FCD-7FD332D6AE00}" type="presParOf" srcId="{7A4AB050-FD04-4401-93A0-53966261C1E5}" destId="{06049586-44E3-4AC5-81AE-C02F02761758}" srcOrd="1" destOrd="0" presId="urn:microsoft.com/office/officeart/2005/8/layout/hierarchy1"/>
    <dgm:cxn modelId="{E56038A4-7CAB-448F-9746-66F7313CFC5B}" type="presParOf" srcId="{1EA7B8B0-D3B7-4B06-8682-EB5B9C959C1B}" destId="{2AD484D8-3BD2-4C31-A432-41168504D79C}" srcOrd="2" destOrd="0" presId="urn:microsoft.com/office/officeart/2005/8/layout/hierarchy1"/>
    <dgm:cxn modelId="{B948EAF6-BAAE-44D0-9AE8-4CE47EC8378E}" type="presParOf" srcId="{1EA7B8B0-D3B7-4B06-8682-EB5B9C959C1B}" destId="{2983FEC0-458F-46EA-A47E-6891492AC29D}" srcOrd="3" destOrd="0" presId="urn:microsoft.com/office/officeart/2005/8/layout/hierarchy1"/>
    <dgm:cxn modelId="{F7799472-BEA0-4B58-8445-5CF4EA7E16D5}" type="presParOf" srcId="{2983FEC0-458F-46EA-A47E-6891492AC29D}" destId="{7F9F8D7D-E1CE-4066-BA3C-B46907AC1337}" srcOrd="0" destOrd="0" presId="urn:microsoft.com/office/officeart/2005/8/layout/hierarchy1"/>
    <dgm:cxn modelId="{CA52BD4E-301C-4BE4-9E12-D3F2859EEC91}" type="presParOf" srcId="{7F9F8D7D-E1CE-4066-BA3C-B46907AC1337}" destId="{41CA755C-BB47-48BD-9017-66DB83500CC5}" srcOrd="0" destOrd="0" presId="urn:microsoft.com/office/officeart/2005/8/layout/hierarchy1"/>
    <dgm:cxn modelId="{13070809-52C1-49F1-9F08-B8006D15A45D}" type="presParOf" srcId="{7F9F8D7D-E1CE-4066-BA3C-B46907AC1337}" destId="{E47D6335-6436-470E-8C7D-21E0C96E00AB}" srcOrd="1" destOrd="0" presId="urn:microsoft.com/office/officeart/2005/8/layout/hierarchy1"/>
    <dgm:cxn modelId="{CE5C864F-6E3B-4175-B8A2-FEB8C318B3F2}" type="presParOf" srcId="{2983FEC0-458F-46EA-A47E-6891492AC29D}" destId="{F7936BEC-9803-43C9-8A5D-E31E2D5430A1}" srcOrd="1" destOrd="0" presId="urn:microsoft.com/office/officeart/2005/8/layout/hierarchy1"/>
    <dgm:cxn modelId="{04FDCF8E-F401-41D1-9AFF-A2BE16F123D0}" type="presParOf" srcId="{F7936BEC-9803-43C9-8A5D-E31E2D5430A1}" destId="{16A7F47E-EE89-4017-A264-4EE249B211D2}" srcOrd="0" destOrd="0" presId="urn:microsoft.com/office/officeart/2005/8/layout/hierarchy1"/>
    <dgm:cxn modelId="{E37A7D67-B0F3-4CF7-B051-05195A41BEB8}" type="presParOf" srcId="{F7936BEC-9803-43C9-8A5D-E31E2D5430A1}" destId="{5E54C25A-6E76-472E-AA3C-65F432273034}" srcOrd="1" destOrd="0" presId="urn:microsoft.com/office/officeart/2005/8/layout/hierarchy1"/>
    <dgm:cxn modelId="{68131F9B-3475-4BBD-800A-F7D66CD96A64}" type="presParOf" srcId="{5E54C25A-6E76-472E-AA3C-65F432273034}" destId="{73CC5864-BCC3-42BA-A8C6-FBC7B1E26E00}" srcOrd="0" destOrd="0" presId="urn:microsoft.com/office/officeart/2005/8/layout/hierarchy1"/>
    <dgm:cxn modelId="{62B670A6-584F-46E5-92C7-DFA98336CB00}" type="presParOf" srcId="{73CC5864-BCC3-42BA-A8C6-FBC7B1E26E00}" destId="{3359D8B8-4628-4EC9-B0B2-9E0A8F5F1060}" srcOrd="0" destOrd="0" presId="urn:microsoft.com/office/officeart/2005/8/layout/hierarchy1"/>
    <dgm:cxn modelId="{21782A04-E3FF-4077-997B-78820A48EF0E}" type="presParOf" srcId="{73CC5864-BCC3-42BA-A8C6-FBC7B1E26E00}" destId="{2C06A10E-738E-4CDE-A73D-63076D279832}" srcOrd="1" destOrd="0" presId="urn:microsoft.com/office/officeart/2005/8/layout/hierarchy1"/>
    <dgm:cxn modelId="{71793C71-C963-4BCE-B328-7570F63403CB}" type="presParOf" srcId="{5E54C25A-6E76-472E-AA3C-65F432273034}" destId="{8E989486-9CB8-4562-A7B4-37314840AB57}" srcOrd="1" destOrd="0" presId="urn:microsoft.com/office/officeart/2005/8/layout/hierarchy1"/>
    <dgm:cxn modelId="{FC628B21-7A6A-4B97-97E3-0B972ADBEF95}" type="presParOf" srcId="{F7936BEC-9803-43C9-8A5D-E31E2D5430A1}" destId="{017FD80E-D738-4110-8600-740CEB614A3B}" srcOrd="2" destOrd="0" presId="urn:microsoft.com/office/officeart/2005/8/layout/hierarchy1"/>
    <dgm:cxn modelId="{6A462BFC-2587-4FC2-A77B-967535EBB532}" type="presParOf" srcId="{F7936BEC-9803-43C9-8A5D-E31E2D5430A1}" destId="{52380AFB-4103-4875-952F-E98F2CBC296A}" srcOrd="3" destOrd="0" presId="urn:microsoft.com/office/officeart/2005/8/layout/hierarchy1"/>
    <dgm:cxn modelId="{C6CE99FD-A2A2-466E-B288-0DBFF3CC23E1}" type="presParOf" srcId="{52380AFB-4103-4875-952F-E98F2CBC296A}" destId="{22C09DB4-2AD4-44BE-81E0-D36D4B21D747}" srcOrd="0" destOrd="0" presId="urn:microsoft.com/office/officeart/2005/8/layout/hierarchy1"/>
    <dgm:cxn modelId="{0090BA46-4AB9-46DB-8D1A-31E46D93AEF3}" type="presParOf" srcId="{22C09DB4-2AD4-44BE-81E0-D36D4B21D747}" destId="{95C8B91C-F3F0-4C04-949C-65FD1EDD4F8A}" srcOrd="0" destOrd="0" presId="urn:microsoft.com/office/officeart/2005/8/layout/hierarchy1"/>
    <dgm:cxn modelId="{05D5884C-3962-4B83-9910-0F2399B51320}" type="presParOf" srcId="{22C09DB4-2AD4-44BE-81E0-D36D4B21D747}" destId="{DC19A78C-98CF-434C-8996-9AC194477657}" srcOrd="1" destOrd="0" presId="urn:microsoft.com/office/officeart/2005/8/layout/hierarchy1"/>
    <dgm:cxn modelId="{CDDBEBF3-5957-47FA-9EEA-E8AE3812A882}" type="presParOf" srcId="{52380AFB-4103-4875-952F-E98F2CBC296A}" destId="{9092B979-0CBD-44E5-A056-4FBDD2F2AF4D}" srcOrd="1" destOrd="0" presId="urn:microsoft.com/office/officeart/2005/8/layout/hierarchy1"/>
    <dgm:cxn modelId="{02FA5636-7F5D-4FB1-9A35-CFF7E51D21B5}" type="presParOf" srcId="{1EA7B8B0-D3B7-4B06-8682-EB5B9C959C1B}" destId="{51C7C919-0DB7-4219-8C3D-9C9018CB4645}" srcOrd="4" destOrd="0" presId="urn:microsoft.com/office/officeart/2005/8/layout/hierarchy1"/>
    <dgm:cxn modelId="{CE949F1D-5BB1-42C9-88B9-182EE30AD112}" type="presParOf" srcId="{1EA7B8B0-D3B7-4B06-8682-EB5B9C959C1B}" destId="{9C113A52-9F7B-4BDE-8921-E9A90A3D1130}" srcOrd="5" destOrd="0" presId="urn:microsoft.com/office/officeart/2005/8/layout/hierarchy1"/>
    <dgm:cxn modelId="{B621D562-A49D-47DE-9D3A-3BF07A0558E1}" type="presParOf" srcId="{9C113A52-9F7B-4BDE-8921-E9A90A3D1130}" destId="{C8BC00CB-C04A-473F-B3DE-272CE7F557A6}" srcOrd="0" destOrd="0" presId="urn:microsoft.com/office/officeart/2005/8/layout/hierarchy1"/>
    <dgm:cxn modelId="{FA76F6A3-291B-4C75-B692-38248E3EDF74}" type="presParOf" srcId="{C8BC00CB-C04A-473F-B3DE-272CE7F557A6}" destId="{9236A64C-B969-427C-90A7-5052C121A982}" srcOrd="0" destOrd="0" presId="urn:microsoft.com/office/officeart/2005/8/layout/hierarchy1"/>
    <dgm:cxn modelId="{45CA2C01-D261-4048-81E3-4B64625A7736}" type="presParOf" srcId="{C8BC00CB-C04A-473F-B3DE-272CE7F557A6}" destId="{6B597813-42AB-490C-855B-8CE19D54B345}" srcOrd="1" destOrd="0" presId="urn:microsoft.com/office/officeart/2005/8/layout/hierarchy1"/>
    <dgm:cxn modelId="{EA9439FB-AB35-4069-8165-3549BD8214DB}" type="presParOf" srcId="{9C113A52-9F7B-4BDE-8921-E9A90A3D1130}" destId="{211CCF02-76D7-42AC-9057-506EC0B43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3918644" y="982279"/>
          <a:ext cx="957708" cy="469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55"/>
              </a:lnTo>
              <a:lnTo>
                <a:pt x="957708" y="324255"/>
              </a:lnTo>
              <a:lnTo>
                <a:pt x="957708" y="469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4D556-D88D-41E1-A6FA-6A54152BAE3F}">
      <dsp:nvSpPr>
        <dsp:cNvPr id="0" name=""/>
        <dsp:cNvSpPr/>
      </dsp:nvSpPr>
      <dsp:spPr>
        <a:xfrm>
          <a:off x="2960935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1915417" y="310602"/>
              </a:lnTo>
              <a:lnTo>
                <a:pt x="1915417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2915215" y="2446862"/>
          <a:ext cx="91440" cy="45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045517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2960935" y="982279"/>
          <a:ext cx="957708" cy="469435"/>
        </a:xfrm>
        <a:custGeom>
          <a:avLst/>
          <a:gdLst/>
          <a:ahLst/>
          <a:cxnLst/>
          <a:rect l="0" t="0" r="0" b="0"/>
          <a:pathLst>
            <a:path>
              <a:moveTo>
                <a:pt x="957708" y="0"/>
              </a:moveTo>
              <a:lnTo>
                <a:pt x="957708" y="324255"/>
              </a:lnTo>
              <a:lnTo>
                <a:pt x="0" y="324255"/>
              </a:lnTo>
              <a:lnTo>
                <a:pt x="0" y="469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135064" y="-12867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309193" y="152555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Cryptology</a:t>
          </a:r>
          <a:endParaRPr lang="en-US" sz="1700" kern="1200" dirty="0"/>
        </a:p>
      </dsp:txBody>
      <dsp:txXfrm>
        <a:off x="3338340" y="181702"/>
        <a:ext cx="1508866" cy="936852"/>
      </dsp:txXfrm>
    </dsp:sp>
    <dsp:sp modelId="{CB745E8E-7199-4160-8787-9E20BD0A60F8}">
      <dsp:nvSpPr>
        <dsp:cNvPr id="0" name=""/>
        <dsp:cNvSpPr/>
      </dsp:nvSpPr>
      <dsp:spPr>
        <a:xfrm>
          <a:off x="2177355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2351484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Cryptography</a:t>
          </a:r>
          <a:endParaRPr lang="en-US" sz="1700" kern="1200" dirty="0"/>
        </a:p>
      </dsp:txBody>
      <dsp:txXfrm>
        <a:off x="2380631" y="1646284"/>
        <a:ext cx="1508866" cy="936852"/>
      </dsp:txXfrm>
    </dsp:sp>
    <dsp:sp modelId="{79E546D6-EEC5-4C6D-BE2B-EFAC3EDDE62B}">
      <dsp:nvSpPr>
        <dsp:cNvPr id="0" name=""/>
        <dsp:cNvSpPr/>
      </dsp:nvSpPr>
      <dsp:spPr>
        <a:xfrm>
          <a:off x="261937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436066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Symmetric Ciphers</a:t>
          </a:r>
          <a:endParaRPr lang="en-US" sz="1700" kern="1200" dirty="0"/>
        </a:p>
      </dsp:txBody>
      <dsp:txXfrm>
        <a:off x="465213" y="3097213"/>
        <a:ext cx="1508866" cy="936852"/>
      </dsp:txXfrm>
    </dsp:sp>
    <dsp:sp modelId="{728AC25A-9AC8-426B-8F9A-D0256D96AF69}">
      <dsp:nvSpPr>
        <dsp:cNvPr id="0" name=""/>
        <dsp:cNvSpPr/>
      </dsp:nvSpPr>
      <dsp:spPr>
        <a:xfrm>
          <a:off x="2177355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2351484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Asymmetric Ciphers</a:t>
          </a:r>
          <a:endParaRPr lang="en-US" sz="1700" kern="1200" dirty="0"/>
        </a:p>
      </dsp:txBody>
      <dsp:txXfrm>
        <a:off x="2380631" y="3097213"/>
        <a:ext cx="1508866" cy="936852"/>
      </dsp:txXfrm>
    </dsp:sp>
    <dsp:sp modelId="{8518CE93-B9EB-4B65-B773-3CEC3FD1B2CE}">
      <dsp:nvSpPr>
        <dsp:cNvPr id="0" name=""/>
        <dsp:cNvSpPr/>
      </dsp:nvSpPr>
      <dsp:spPr>
        <a:xfrm>
          <a:off x="4092773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AC1F-ED8F-4227-B2A0-405BFD505192}">
      <dsp:nvSpPr>
        <dsp:cNvPr id="0" name=""/>
        <dsp:cNvSpPr/>
      </dsp:nvSpPr>
      <dsp:spPr>
        <a:xfrm>
          <a:off x="4266902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Protocols </a:t>
          </a:r>
          <a:endParaRPr lang="en-US" sz="1700" kern="1200" dirty="0"/>
        </a:p>
      </dsp:txBody>
      <dsp:txXfrm>
        <a:off x="4296049" y="3097213"/>
        <a:ext cx="1508866" cy="936852"/>
      </dsp:txXfrm>
    </dsp:sp>
    <dsp:sp modelId="{2AE2DF7B-B7AD-4BF5-976C-D965DBC8BFF4}">
      <dsp:nvSpPr>
        <dsp:cNvPr id="0" name=""/>
        <dsp:cNvSpPr/>
      </dsp:nvSpPr>
      <dsp:spPr>
        <a:xfrm>
          <a:off x="4092773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266902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Cryptanalysis</a:t>
          </a:r>
          <a:endParaRPr lang="en-US" sz="1700" kern="1200" dirty="0"/>
        </a:p>
      </dsp:txBody>
      <dsp:txXfrm>
        <a:off x="4296049" y="1646284"/>
        <a:ext cx="1508866" cy="93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7C919-0DB7-4219-8C3D-9C9018CB4645}">
      <dsp:nvSpPr>
        <dsp:cNvPr id="0" name=""/>
        <dsp:cNvSpPr/>
      </dsp:nvSpPr>
      <dsp:spPr>
        <a:xfrm>
          <a:off x="333062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2072580" y="224058"/>
              </a:lnTo>
              <a:lnTo>
                <a:pt x="207258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7FD80E-D738-4110-8600-740CEB614A3B}">
      <dsp:nvSpPr>
        <dsp:cNvPr id="0" name=""/>
        <dsp:cNvSpPr/>
      </dsp:nvSpPr>
      <dsp:spPr>
        <a:xfrm>
          <a:off x="402148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7F47E-EE89-4017-A264-4EE249B211D2}">
      <dsp:nvSpPr>
        <dsp:cNvPr id="0" name=""/>
        <dsp:cNvSpPr/>
      </dsp:nvSpPr>
      <dsp:spPr>
        <a:xfrm>
          <a:off x="333062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484D8-3BD2-4C31-A432-41168504D79C}">
      <dsp:nvSpPr>
        <dsp:cNvPr id="0" name=""/>
        <dsp:cNvSpPr/>
      </dsp:nvSpPr>
      <dsp:spPr>
        <a:xfrm>
          <a:off x="3330624" y="1284614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2CCC0-52C1-40D5-879A-E4F28451E888}">
      <dsp:nvSpPr>
        <dsp:cNvPr id="0" name=""/>
        <dsp:cNvSpPr/>
      </dsp:nvSpPr>
      <dsp:spPr>
        <a:xfrm>
          <a:off x="125804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8BBFE-1EF6-48D1-B6FE-2B67395C903E}">
      <dsp:nvSpPr>
        <dsp:cNvPr id="0" name=""/>
        <dsp:cNvSpPr/>
      </dsp:nvSpPr>
      <dsp:spPr>
        <a:xfrm>
          <a:off x="567183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CF99F-C4CA-48C8-92B1-4451F945BA1F}">
      <dsp:nvSpPr>
        <dsp:cNvPr id="0" name=""/>
        <dsp:cNvSpPr/>
      </dsp:nvSpPr>
      <dsp:spPr>
        <a:xfrm>
          <a:off x="125804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2072580" y="0"/>
              </a:moveTo>
              <a:lnTo>
                <a:pt x="207258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8E2EE-D7A0-4B72-8BAB-855A07DE45BF}">
      <dsp:nvSpPr>
        <dsp:cNvPr id="0" name=""/>
        <dsp:cNvSpPr/>
      </dsp:nvSpPr>
      <dsp:spPr>
        <a:xfrm>
          <a:off x="2765375" y="566748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CAC2B-B7CC-4338-B2C0-509EBA675843}">
      <dsp:nvSpPr>
        <dsp:cNvPr id="0" name=""/>
        <dsp:cNvSpPr/>
      </dsp:nvSpPr>
      <dsp:spPr>
        <a:xfrm>
          <a:off x="2890986" y="686078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Cryptanalysis</a:t>
          </a:r>
          <a:endParaRPr lang="en-US" sz="1100" kern="1200" dirty="0"/>
        </a:p>
      </dsp:txBody>
      <dsp:txXfrm>
        <a:off x="2912012" y="707104"/>
        <a:ext cx="1088446" cy="675814"/>
      </dsp:txXfrm>
    </dsp:sp>
    <dsp:sp modelId="{255DCCA5-5F02-4340-AAEB-68B360D1F315}">
      <dsp:nvSpPr>
        <dsp:cNvPr id="0" name=""/>
        <dsp:cNvSpPr/>
      </dsp:nvSpPr>
      <dsp:spPr>
        <a:xfrm>
          <a:off x="692794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2FC0-91CC-432C-9AF8-46F259580240}">
      <dsp:nvSpPr>
        <dsp:cNvPr id="0" name=""/>
        <dsp:cNvSpPr/>
      </dsp:nvSpPr>
      <dsp:spPr>
        <a:xfrm>
          <a:off x="818405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Classical Cryptanalysis</a:t>
          </a:r>
          <a:endParaRPr lang="en-US" sz="1100" kern="1200" dirty="0"/>
        </a:p>
      </dsp:txBody>
      <dsp:txXfrm>
        <a:off x="839431" y="1753757"/>
        <a:ext cx="1088446" cy="675814"/>
      </dsp:txXfrm>
    </dsp:sp>
    <dsp:sp modelId="{790E48AA-A50B-4E31-9F5C-46FF4D0A8359}">
      <dsp:nvSpPr>
        <dsp:cNvPr id="0" name=""/>
        <dsp:cNvSpPr/>
      </dsp:nvSpPr>
      <dsp:spPr>
        <a:xfrm>
          <a:off x="1934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243C1-5383-492E-B18C-A4C161BC4B98}">
      <dsp:nvSpPr>
        <dsp:cNvPr id="0" name=""/>
        <dsp:cNvSpPr/>
      </dsp:nvSpPr>
      <dsp:spPr>
        <a:xfrm>
          <a:off x="127545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Mathematical Analysis</a:t>
          </a:r>
          <a:endParaRPr lang="en-US" sz="1100" kern="1200" dirty="0"/>
        </a:p>
      </dsp:txBody>
      <dsp:txXfrm>
        <a:off x="148571" y="2800411"/>
        <a:ext cx="1088446" cy="675814"/>
      </dsp:txXfrm>
    </dsp:sp>
    <dsp:sp modelId="{2EC1B43A-2CE3-4E77-97AF-AA6475292FF1}">
      <dsp:nvSpPr>
        <dsp:cNvPr id="0" name=""/>
        <dsp:cNvSpPr/>
      </dsp:nvSpPr>
      <dsp:spPr>
        <a:xfrm>
          <a:off x="138365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BFDD-21E7-4274-84BD-A882B5449A06}">
      <dsp:nvSpPr>
        <dsp:cNvPr id="0" name=""/>
        <dsp:cNvSpPr/>
      </dsp:nvSpPr>
      <dsp:spPr>
        <a:xfrm>
          <a:off x="150926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rgbClr val="FF0000"/>
              </a:solidFill>
            </a:rPr>
            <a:t>Brute-Force Attack</a:t>
          </a:r>
          <a:endParaRPr lang="en-US" sz="1100" kern="1200" dirty="0">
            <a:solidFill>
              <a:srgbClr val="FF0000"/>
            </a:solidFill>
          </a:endParaRPr>
        </a:p>
      </dsp:txBody>
      <dsp:txXfrm>
        <a:off x="1530292" y="2800411"/>
        <a:ext cx="1088446" cy="675814"/>
      </dsp:txXfrm>
    </dsp:sp>
    <dsp:sp modelId="{41CA755C-BB47-48BD-9017-66DB83500CC5}">
      <dsp:nvSpPr>
        <dsp:cNvPr id="0" name=""/>
        <dsp:cNvSpPr/>
      </dsp:nvSpPr>
      <dsp:spPr>
        <a:xfrm>
          <a:off x="3456235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D6335-6436-470E-8C7D-21E0C96E00AB}">
      <dsp:nvSpPr>
        <dsp:cNvPr id="0" name=""/>
        <dsp:cNvSpPr/>
      </dsp:nvSpPr>
      <dsp:spPr>
        <a:xfrm>
          <a:off x="358184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implementation Attack</a:t>
          </a:r>
          <a:endParaRPr lang="en-US" sz="1100" kern="1200" dirty="0"/>
        </a:p>
      </dsp:txBody>
      <dsp:txXfrm>
        <a:off x="3602872" y="1753757"/>
        <a:ext cx="1088446" cy="675814"/>
      </dsp:txXfrm>
    </dsp:sp>
    <dsp:sp modelId="{3359D8B8-4628-4EC9-B0B2-9E0A8F5F1060}">
      <dsp:nvSpPr>
        <dsp:cNvPr id="0" name=""/>
        <dsp:cNvSpPr/>
      </dsp:nvSpPr>
      <dsp:spPr>
        <a:xfrm>
          <a:off x="276537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6A10E-738E-4CDE-A73D-63076D279832}">
      <dsp:nvSpPr>
        <dsp:cNvPr id="0" name=""/>
        <dsp:cNvSpPr/>
      </dsp:nvSpPr>
      <dsp:spPr>
        <a:xfrm>
          <a:off x="289098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Power consumption</a:t>
          </a:r>
          <a:endParaRPr lang="en-US" sz="1100" kern="1200" dirty="0"/>
        </a:p>
      </dsp:txBody>
      <dsp:txXfrm>
        <a:off x="2912012" y="2800411"/>
        <a:ext cx="1088446" cy="675814"/>
      </dsp:txXfrm>
    </dsp:sp>
    <dsp:sp modelId="{95C8B91C-F3F0-4C04-949C-65FD1EDD4F8A}">
      <dsp:nvSpPr>
        <dsp:cNvPr id="0" name=""/>
        <dsp:cNvSpPr/>
      </dsp:nvSpPr>
      <dsp:spPr>
        <a:xfrm>
          <a:off x="414709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9A78C-98CF-434C-8996-9AC194477657}">
      <dsp:nvSpPr>
        <dsp:cNvPr id="0" name=""/>
        <dsp:cNvSpPr/>
      </dsp:nvSpPr>
      <dsp:spPr>
        <a:xfrm>
          <a:off x="427270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Timing</a:t>
          </a:r>
          <a:endParaRPr lang="en-US" sz="1100" kern="1200" dirty="0"/>
        </a:p>
      </dsp:txBody>
      <dsp:txXfrm>
        <a:off x="4293732" y="2800411"/>
        <a:ext cx="1088446" cy="675814"/>
      </dsp:txXfrm>
    </dsp:sp>
    <dsp:sp modelId="{9236A64C-B969-427C-90A7-5052C121A982}">
      <dsp:nvSpPr>
        <dsp:cNvPr id="0" name=""/>
        <dsp:cNvSpPr/>
      </dsp:nvSpPr>
      <dsp:spPr>
        <a:xfrm>
          <a:off x="4837955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97813-42AB-490C-855B-8CE19D54B345}">
      <dsp:nvSpPr>
        <dsp:cNvPr id="0" name=""/>
        <dsp:cNvSpPr/>
      </dsp:nvSpPr>
      <dsp:spPr>
        <a:xfrm>
          <a:off x="496356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Social Engineering</a:t>
          </a:r>
          <a:endParaRPr lang="en-US" sz="1100" kern="1200" dirty="0"/>
        </a:p>
      </dsp:txBody>
      <dsp:txXfrm>
        <a:off x="4984592" y="1753757"/>
        <a:ext cx="1088446" cy="675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9 9 -t frank%%%% -o wifiwordlist.txt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800" dirty="0" smtClean="0"/>
              <a:t>10 10 -t frank@%%%% -o wifiwordlist.txt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Chapter 6 of </a:t>
            </a:r>
            <a:r>
              <a:rPr lang="de-DE" i="1" dirty="0"/>
              <a:t>Understanding Cryptography</a:t>
            </a:r>
            <a:r>
              <a:rPr lang="de-DE" dirty="0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I</a:t>
            </a:r>
            <a:r>
              <a:rPr lang="en-US" sz="4400" dirty="0" smtClean="0"/>
              <a:t>ntroduction </a:t>
            </a:r>
            <a:r>
              <a:rPr lang="en-US" sz="4400" dirty="0"/>
              <a:t>to Cryptography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Cryptanalysis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27628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Why do we </a:t>
            </a:r>
            <a:r>
              <a:rPr lang="en-US" dirty="0"/>
              <a:t>need Cryptanalysis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mathematical proof of security for any </a:t>
            </a:r>
            <a:r>
              <a:rPr lang="en-US" dirty="0" smtClean="0"/>
              <a:t>practical </a:t>
            </a:r>
            <a:r>
              <a:rPr lang="en-US" dirty="0"/>
              <a:t>cipher</a:t>
            </a:r>
          </a:p>
          <a:p>
            <a:r>
              <a:rPr lang="en-US" dirty="0"/>
              <a:t>The only way to have assurance that a cipher is secure is to try to break it (and fail)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51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/29</a:t>
            </a:r>
            <a:endParaRPr lang="de-DE" alt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8573358"/>
              </p:ext>
            </p:extLst>
          </p:nvPr>
        </p:nvGraphicFramePr>
        <p:xfrm>
          <a:off x="1343025" y="1286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-1" y="1660"/>
            <a:ext cx="50196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sz="1050" b="1" dirty="0" smtClean="0"/>
              <a:t>Social </a:t>
            </a:r>
            <a:r>
              <a:rPr lang="de-DE" altLang="en-US" sz="1050" b="1" dirty="0"/>
              <a:t>Engineering</a:t>
            </a:r>
            <a:r>
              <a:rPr lang="de-DE" altLang="en-US" sz="1050" dirty="0"/>
              <a:t>: E.g., trick a user into giving up her </a:t>
            </a:r>
            <a:r>
              <a:rPr lang="de-DE" altLang="en-US" sz="1050" dirty="0" smtClean="0"/>
              <a:t>password </a:t>
            </a:r>
            <a:endParaRPr lang="en-US" sz="1050" dirty="0"/>
          </a:p>
        </p:txBody>
      </p:sp>
      <p:pic>
        <p:nvPicPr>
          <p:cNvPr id="2050" name="Picture 2" descr="https://upload.wikimedia.org/wikipedia/commons/thumb/6/6c/Power_attack.png/220px-Power_att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00" y="3750014"/>
            <a:ext cx="20955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8600" y="4342721"/>
            <a:ext cx="2246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With/without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2595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Attack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Repetitive </a:t>
            </a:r>
            <a:r>
              <a:rPr lang="en-US" dirty="0"/>
              <a:t>successive attempts of trying various </a:t>
            </a:r>
            <a:r>
              <a:rPr lang="en-US" dirty="0" smtClean="0"/>
              <a:t>keys (password) </a:t>
            </a:r>
            <a:r>
              <a:rPr lang="en-US" dirty="0"/>
              <a:t>combinations to break into any </a:t>
            </a:r>
            <a:r>
              <a:rPr lang="en-US" dirty="0" smtClean="0"/>
              <a:t> systems</a:t>
            </a:r>
          </a:p>
          <a:p>
            <a:r>
              <a:rPr lang="en-US" dirty="0"/>
              <a:t>How many keys to we need 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10*10*10=1000</a:t>
            </a:r>
          </a:p>
          <a:p>
            <a:pPr marL="5588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75" y="2590799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3341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 and key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5" y="1314900"/>
            <a:ext cx="6791700" cy="1104450"/>
          </a:xfrm>
        </p:spPr>
        <p:txBody>
          <a:bodyPr/>
          <a:lstStyle/>
          <a:p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10*10*10=</a:t>
            </a:r>
            <a:r>
              <a:rPr lang="en-US" u="sng" dirty="0" smtClean="0"/>
              <a:t>1000</a:t>
            </a:r>
            <a:r>
              <a:rPr lang="en-US" dirty="0" smtClean="0"/>
              <a:t>= </a:t>
            </a:r>
            <a:r>
              <a:rPr lang="en-US" u="sng" dirty="0" smtClean="0"/>
              <a:t>2 </a:t>
            </a:r>
            <a:r>
              <a:rPr lang="en-US" u="sng" baseline="30000" dirty="0" smtClean="0">
                <a:solidFill>
                  <a:srgbClr val="FF0000"/>
                </a:solidFill>
              </a:rPr>
              <a:t>10</a:t>
            </a:r>
          </a:p>
          <a:p>
            <a:endParaRPr lang="en-US" baseline="30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618" y="4722737"/>
            <a:ext cx="621407" cy="3936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14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7650" y="1082425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Key length (size) in bits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3556004" y="1390202"/>
            <a:ext cx="1519714" cy="50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6" y="2801080"/>
            <a:ext cx="1507068" cy="11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8433"/>
              </p:ext>
            </p:extLst>
          </p:nvPr>
        </p:nvGraphicFramePr>
        <p:xfrm>
          <a:off x="2978150" y="3180812"/>
          <a:ext cx="4955830" cy="37084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75825" y="32123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0529" y="2661958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x=0 or 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582367" y="2204936"/>
            <a:ext cx="1245139" cy="51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63047" y="2204936"/>
            <a:ext cx="1102468" cy="7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8329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69912"/>
            <a:ext cx="7191375" cy="3552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500" y="653725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https://slideplayer.com/slide/12031562/69/images/53/Average+time+required+for+exhaustive+key+search.jpg</a:t>
            </a:r>
          </a:p>
        </p:txBody>
      </p:sp>
    </p:spTree>
    <p:extLst>
      <p:ext uri="{BB962C8B-B14F-4D97-AF65-F5344CB8AC3E}">
        <p14:creationId xmlns:p14="http://schemas.microsoft.com/office/powerpoint/2010/main" val="258017611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Lab: Generate password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72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5652875" cy="3610800"/>
          </a:xfrm>
        </p:spPr>
        <p:txBody>
          <a:bodyPr/>
          <a:lstStyle/>
          <a:p>
            <a:r>
              <a:rPr lang="en-US" dirty="0" smtClean="0"/>
              <a:t>We want to guess the code (key) for a lock. </a:t>
            </a:r>
          </a:p>
          <a:p>
            <a:r>
              <a:rPr lang="en-US" dirty="0" smtClean="0"/>
              <a:t>How many keys do we have to try?</a:t>
            </a:r>
          </a:p>
          <a:p>
            <a:r>
              <a:rPr lang="en-US" dirty="0" smtClean="0"/>
              <a:t>How to generate a wordlist (contains all possible keys) </a:t>
            </a:r>
            <a:r>
              <a:rPr lang="en-US" dirty="0"/>
              <a:t>for password cracking. Let's assume that we know the </a:t>
            </a:r>
            <a:r>
              <a:rPr lang="en-US" dirty="0" smtClean="0"/>
              <a:t>lock has </a:t>
            </a:r>
            <a:r>
              <a:rPr lang="en-US" dirty="0"/>
              <a:t>passwords </a:t>
            </a:r>
            <a:r>
              <a:rPr lang="en-US" smtClean="0"/>
              <a:t>with 3 </a:t>
            </a:r>
            <a:r>
              <a:rPr lang="en-US" dirty="0" smtClean="0"/>
              <a:t>digits. </a:t>
            </a: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20" y="102936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2346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Windows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1173707"/>
            <a:ext cx="4376419" cy="36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41632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552"/>
            <a:ext cx="9144000" cy="34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of Cryptology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generated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1087"/>
            <a:ext cx="1895475" cy="39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25" y="1957387"/>
            <a:ext cx="866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4" y="1143839"/>
            <a:ext cx="4717656" cy="4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328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4" y="270590"/>
            <a:ext cx="5830114" cy="2715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5047" y="3134616"/>
            <a:ext cx="7233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crunch &lt;</a:t>
            </a:r>
            <a:r>
              <a:rPr lang="en-US" sz="1600" b="1" dirty="0" smtClean="0"/>
              <a:t>min-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&lt;max-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[&lt;</a:t>
            </a:r>
            <a:r>
              <a:rPr lang="en-US" sz="1600" b="1" dirty="0" err="1"/>
              <a:t>characterset</a:t>
            </a:r>
            <a:r>
              <a:rPr lang="en-US" sz="1600" b="1" dirty="0" smtClean="0"/>
              <a:t>&gt;] [-</a:t>
            </a:r>
            <a:r>
              <a:rPr lang="en-US" sz="1600" b="1" dirty="0"/>
              <a:t>o </a:t>
            </a:r>
            <a:r>
              <a:rPr lang="en-US" sz="1600" b="1" dirty="0" err="1" smtClean="0"/>
              <a:t>outputfile</a:t>
            </a:r>
            <a:r>
              <a:rPr lang="en-US" sz="1600" b="1" dirty="0" smtClean="0"/>
              <a:t>]</a:t>
            </a:r>
            <a:endParaRPr lang="en-US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Min-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minimum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Max-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maximum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labo 27px"/>
              </a:rPr>
              <a:t>characterset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character set to be used in generating the passwords.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-</a:t>
            </a:r>
            <a:r>
              <a:rPr lang="en-US" sz="1600" b="1" dirty="0">
                <a:latin typeface="Slabo 27px"/>
              </a:rPr>
              <a:t>o </a:t>
            </a:r>
            <a:r>
              <a:rPr lang="en-US" sz="1600" b="1" dirty="0" err="1" smtClean="0">
                <a:latin typeface="Slabo 27px"/>
              </a:rPr>
              <a:t>outputfile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This is the file you want your wordlist written to.</a:t>
            </a:r>
          </a:p>
        </p:txBody>
      </p:sp>
    </p:spTree>
    <p:extLst>
      <p:ext uri="{BB962C8B-B14F-4D97-AF65-F5344CB8AC3E}">
        <p14:creationId xmlns:p14="http://schemas.microsoft.com/office/powerpoint/2010/main" val="41919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44" y="0"/>
            <a:ext cx="624927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71" y="0"/>
            <a:ext cx="6004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dirty="0"/>
              <a:t>assume that we know </a:t>
            </a:r>
            <a:r>
              <a:rPr lang="en-US" dirty="0" smtClean="0"/>
              <a:t>one has an email password is 4 characters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characters: 26 low case letters a-z</a:t>
            </a:r>
          </a:p>
          <a:p>
            <a:r>
              <a:rPr lang="en-US" dirty="0"/>
              <a:t>How </a:t>
            </a:r>
            <a:r>
              <a:rPr lang="en-US" dirty="0" smtClean="0"/>
              <a:t>many possible keys?</a:t>
            </a:r>
          </a:p>
          <a:p>
            <a:pPr lvl="1"/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26*26*26*26=456,976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3037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can generate all the possibilities in crunch by </a:t>
            </a:r>
            <a:r>
              <a:rPr lang="en-US" dirty="0" smtClean="0"/>
              <a:t>typing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crunch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4 4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wordlist4_8.txt</a:t>
            </a:r>
          </a:p>
          <a:p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334319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4" y="120679"/>
            <a:ext cx="7250784" cy="47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944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the target's birthday was July </a:t>
            </a:r>
            <a:r>
              <a:rPr lang="en-US" dirty="0" smtClean="0"/>
              <a:t>12 </a:t>
            </a:r>
            <a:r>
              <a:rPr lang="en-US" dirty="0"/>
              <a:t>and they likely used that date </a:t>
            </a:r>
            <a:r>
              <a:rPr lang="en-US" dirty="0" smtClean="0"/>
              <a:t>at </a:t>
            </a:r>
            <a:r>
              <a:rPr lang="en-US" dirty="0"/>
              <a:t>the end of a </a:t>
            </a:r>
            <a:r>
              <a:rPr lang="en-US" dirty="0" smtClean="0"/>
              <a:t>eight-character password.</a:t>
            </a:r>
          </a:p>
          <a:p>
            <a:r>
              <a:rPr lang="en-US" dirty="0" smtClean="0"/>
              <a:t>We </a:t>
            </a:r>
            <a:r>
              <a:rPr lang="en-US" dirty="0"/>
              <a:t>could generate all the possibilities of </a:t>
            </a:r>
            <a:r>
              <a:rPr lang="en-US" dirty="0" smtClean="0"/>
              <a:t>eight-character </a:t>
            </a:r>
            <a:r>
              <a:rPr lang="en-US" dirty="0"/>
              <a:t>passwords that end with </a:t>
            </a:r>
            <a:r>
              <a:rPr lang="en-US" dirty="0" smtClean="0"/>
              <a:t>0712</a:t>
            </a:r>
          </a:p>
          <a:p>
            <a:r>
              <a:rPr lang="en-US" dirty="0" smtClean="0"/>
              <a:t>You name the file as birthdaywordlist.txt</a:t>
            </a:r>
          </a:p>
          <a:p>
            <a:pPr lvl="1"/>
            <a:r>
              <a:rPr lang="en-US" dirty="0" smtClean="0"/>
              <a:t>abcd0712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7839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4091910" y="4723759"/>
            <a:ext cx="731550" cy="2901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29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9" y="91150"/>
            <a:ext cx="6826973" cy="4572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8932" y="1081237"/>
            <a:ext cx="2118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@</a:t>
            </a:r>
            <a:r>
              <a:rPr lang="en-US" dirty="0"/>
              <a:t> will insert lower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 will insert upper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%</a:t>
            </a:r>
            <a:r>
              <a:rPr lang="en-US" dirty="0"/>
              <a:t> will insert numbers</a:t>
            </a:r>
          </a:p>
          <a:p>
            <a:r>
              <a:rPr lang="en-US" dirty="0">
                <a:solidFill>
                  <a:srgbClr val="00B050"/>
                </a:solidFill>
              </a:rPr>
              <a:t>^</a:t>
            </a:r>
            <a:r>
              <a:rPr lang="en-US" dirty="0"/>
              <a:t> will insert symbols</a:t>
            </a:r>
          </a:p>
        </p:txBody>
      </p:sp>
    </p:spTree>
    <p:extLst>
      <p:ext uri="{BB962C8B-B14F-4D97-AF65-F5344CB8AC3E}">
        <p14:creationId xmlns:p14="http://schemas.microsoft.com/office/powerpoint/2010/main" val="204937703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58550410"/>
              </p:ext>
            </p:extLst>
          </p:nvPr>
        </p:nvGraphicFramePr>
        <p:xfrm>
          <a:off x="3033773" y="1592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12216" y="10118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Cryptography </a:t>
            </a:r>
            <a:r>
              <a:rPr lang="en-US" dirty="0" smtClean="0"/>
              <a:t>is </a:t>
            </a:r>
            <a:r>
              <a:rPr lang="en-US" dirty="0"/>
              <a:t>the practice and study of techniques for secure communication in the presence of third parties called adversaries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Greek roots </a:t>
            </a:r>
            <a:r>
              <a:rPr lang="en-US" i="1" dirty="0" err="1"/>
              <a:t>kryptos</a:t>
            </a:r>
            <a:r>
              <a:rPr lang="en-US" i="1" dirty="0"/>
              <a:t>,</a:t>
            </a:r>
            <a:r>
              <a:rPr lang="en-US" dirty="0"/>
              <a:t> meaning "hidden,"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 smtClean="0"/>
              <a:t>graphein</a:t>
            </a:r>
            <a:r>
              <a:rPr lang="en-US" i="1" dirty="0"/>
              <a:t>,</a:t>
            </a:r>
            <a:r>
              <a:rPr lang="en-US" dirty="0"/>
              <a:t> meaning "to write</a:t>
            </a:r>
            <a:r>
              <a:rPr lang="en-US" dirty="0" smtClean="0"/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de-DE" altLang="en-US" dirty="0" smtClean="0"/>
              <a:t>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algorithm for performing encryption or </a:t>
            </a:r>
            <a:r>
              <a:rPr lang="en-US" dirty="0" smtClean="0"/>
              <a:t>decryption</a:t>
            </a:r>
          </a:p>
          <a:p>
            <a:endParaRPr lang="en-US" dirty="0" smtClean="0"/>
          </a:p>
          <a:p>
            <a:r>
              <a:rPr lang="de-DE" altLang="en-US" dirty="0"/>
              <a:t>Cryptanalysis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 art or process of deciphering coded messages without being told the key</a:t>
            </a:r>
            <a:endParaRPr lang="de-DE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95474" y="43646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/>
              <a:t>1976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47479" y="4387023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 smtClean="0"/>
              <a:t>Before 1976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088" y="3414200"/>
            <a:ext cx="31048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dirty="0"/>
              <a:t>Early signs of encryption in Eqypt in ca. 2000 B.C. </a:t>
            </a:r>
            <a:br>
              <a:rPr lang="de-DE" altLang="en-US" dirty="0"/>
            </a:br>
            <a:r>
              <a:rPr lang="de-DE" altLang="en-US" dirty="0"/>
              <a:t>Letter-based encryption schemes (e.g., Caesar cipher) popular ever since.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1366" y="4364654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/>
              <a:t>hybrid schemes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72081" y="973606"/>
            <a:ext cx="1828800" cy="84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86481" y="2191257"/>
            <a:ext cx="2924885" cy="91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05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</a:t>
            </a:r>
            <a:r>
              <a:rPr lang="en-US" dirty="0" smtClean="0"/>
              <a:t>your neighbor’s </a:t>
            </a:r>
            <a:r>
              <a:rPr lang="en-US" dirty="0" err="1" smtClean="0"/>
              <a:t>wifi</a:t>
            </a:r>
            <a:r>
              <a:rPr lang="en-US" dirty="0" smtClean="0"/>
              <a:t> password has the following patterns</a:t>
            </a:r>
          </a:p>
          <a:p>
            <a:pPr lvl="1"/>
            <a:r>
              <a:rPr lang="en-US" dirty="0" smtClean="0"/>
              <a:t>Less than and equal to 10 characters</a:t>
            </a:r>
          </a:p>
          <a:p>
            <a:pPr lvl="1"/>
            <a:r>
              <a:rPr lang="en-US" dirty="0" smtClean="0"/>
              <a:t>Start with his first name with lower case: frank</a:t>
            </a:r>
          </a:p>
          <a:p>
            <a:pPr lvl="1"/>
            <a:r>
              <a:rPr lang="en-US" dirty="0" smtClean="0"/>
              <a:t>End with his birthday</a:t>
            </a:r>
          </a:p>
          <a:p>
            <a:r>
              <a:rPr lang="en-US" dirty="0" smtClean="0"/>
              <a:t>You task is to generate </a:t>
            </a:r>
            <a:r>
              <a:rPr lang="en-US" dirty="0"/>
              <a:t>all the possibilities </a:t>
            </a:r>
            <a:r>
              <a:rPr lang="en-US" dirty="0" smtClean="0"/>
              <a:t>passwords</a:t>
            </a:r>
          </a:p>
          <a:p>
            <a:pPr lvl="1"/>
            <a:r>
              <a:rPr lang="en-US" dirty="0" smtClean="0"/>
              <a:t>You can name the file as wifiwordlist.txt, e.g., frank0712 </a:t>
            </a:r>
          </a:p>
          <a:p>
            <a:pPr lvl="1"/>
            <a:r>
              <a:rPr lang="en-US" dirty="0" smtClean="0"/>
              <a:t>How many passwords?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58424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https://github.com/shadwork/Windows-Crunch/releases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0711245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</a:t>
            </a:r>
            <a:r>
              <a:rPr lang="en-US" dirty="0" smtClean="0"/>
              <a:t>Cryptography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secret-key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0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6062" y="206507"/>
            <a:ext cx="6791700" cy="857400"/>
          </a:xfrm>
        </p:spPr>
        <p:txBody>
          <a:bodyPr/>
          <a:lstStyle/>
          <a:p>
            <a:r>
              <a:rPr lang="en-US" dirty="0" smtClean="0"/>
              <a:t>Problem of Internet: </a:t>
            </a:r>
            <a:r>
              <a:rPr lang="en-US" dirty="0"/>
              <a:t>The Internet is Inherently Insecure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813" y="1226599"/>
            <a:ext cx="5861369" cy="3610800"/>
          </a:xfrm>
        </p:spPr>
        <p:txBody>
          <a:bodyPr/>
          <a:lstStyle/>
          <a:p>
            <a:r>
              <a:rPr lang="en-US" sz="2000" dirty="0"/>
              <a:t>By design, the Internet is an open network which facilitates the flow of information between computers.</a:t>
            </a:r>
          </a:p>
          <a:p>
            <a:pPr lvl="1"/>
            <a:r>
              <a:rPr lang="en-US" sz="1400" dirty="0" smtClean="0"/>
              <a:t>Security of not the main goal of design</a:t>
            </a:r>
          </a:p>
          <a:p>
            <a:r>
              <a:rPr lang="en-US" sz="2000" dirty="0" smtClean="0"/>
              <a:t>Technologies </a:t>
            </a:r>
            <a:r>
              <a:rPr lang="en-US" sz="2000" dirty="0"/>
              <a:t>are available so the Internet may be used for secure electronic commerce transactions, </a:t>
            </a:r>
            <a:r>
              <a:rPr lang="en-US" sz="2000" dirty="0" smtClean="0"/>
              <a:t>but failure </a:t>
            </a:r>
            <a:r>
              <a:rPr lang="en-US" sz="2000" dirty="0"/>
              <a:t>to review and address the inherent risk factors increases the likelihood of system or </a:t>
            </a:r>
            <a:r>
              <a:rPr lang="en-US" sz="2000" dirty="0" smtClean="0"/>
              <a:t>data compromise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1400" dirty="0" smtClean="0"/>
              <a:t>Data Confidentiality</a:t>
            </a:r>
            <a:r>
              <a:rPr lang="en-US" sz="1400" dirty="0"/>
              <a:t>, </a:t>
            </a:r>
            <a:r>
              <a:rPr lang="en-US" sz="1400" dirty="0" smtClean="0"/>
              <a:t>Data Integrity</a:t>
            </a:r>
            <a:r>
              <a:rPr lang="en-US" sz="1400" dirty="0"/>
              <a:t>, Authentication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42" y="-27191"/>
            <a:ext cx="913828" cy="124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64" y="158156"/>
            <a:ext cx="778236" cy="966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9" y="282030"/>
            <a:ext cx="1248184" cy="9361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763477" y="647873"/>
            <a:ext cx="306187" cy="1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158735" y="619315"/>
            <a:ext cx="254576" cy="3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42" y="1897198"/>
            <a:ext cx="1004769" cy="1508096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7871488" y="1462194"/>
            <a:ext cx="45719" cy="43500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81766" y="1139064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Unsecure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65208" y="2879640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 guy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5885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609282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" y="266700"/>
            <a:ext cx="913828" cy="1249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61607"/>
            <a:ext cx="1088803" cy="135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0" y="3436620"/>
            <a:ext cx="1004769" cy="150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46" y="3448939"/>
            <a:ext cx="494756" cy="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251815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060" y="338641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x=plaintext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620" y="3386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y=</a:t>
            </a:r>
            <a:r>
              <a:rPr lang="en-US" sz="1800" dirty="0" err="1" smtClean="0">
                <a:solidFill>
                  <a:srgbClr val="FF0000"/>
                </a:solidFill>
              </a:rPr>
              <a:t>ciphertext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4737" y="338955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3320" y="339134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5961" y="4243058"/>
            <a:ext cx="4912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de-DE" altLang="en-US" sz="1600" b="1" dirty="0">
                <a:solidFill>
                  <a:srgbClr val="FF0000"/>
                </a:solidFill>
              </a:rPr>
              <a:t>key </a:t>
            </a:r>
            <a:r>
              <a:rPr lang="de-DE" altLang="en-US" sz="1600" b="1" dirty="0" smtClean="0">
                <a:solidFill>
                  <a:srgbClr val="FF0000"/>
                </a:solidFill>
              </a:rPr>
              <a:t>space </a:t>
            </a:r>
            <a:r>
              <a:rPr lang="de-DE" altLang="en-US" sz="1600" b="1" dirty="0" smtClean="0"/>
              <a:t>= </a:t>
            </a:r>
            <a:r>
              <a:rPr lang="de-DE" altLang="en-US" sz="1600" dirty="0" smtClean="0"/>
              <a:t>Set </a:t>
            </a:r>
            <a:r>
              <a:rPr lang="de-DE" altLang="en-US" sz="1600" dirty="0"/>
              <a:t>of all keys {</a:t>
            </a:r>
            <a:r>
              <a:rPr lang="de-DE" altLang="en-US" sz="1600" i="1" dirty="0"/>
              <a:t>K</a:t>
            </a:r>
            <a:r>
              <a:rPr lang="de-DE" altLang="en-US" sz="1600" dirty="0"/>
              <a:t>1, </a:t>
            </a:r>
            <a:r>
              <a:rPr lang="de-DE" altLang="en-US" sz="1600" i="1" dirty="0"/>
              <a:t>K</a:t>
            </a:r>
            <a:r>
              <a:rPr lang="de-DE" altLang="en-US" sz="1600" dirty="0"/>
              <a:t>2, ...,</a:t>
            </a:r>
            <a:r>
              <a:rPr lang="de-DE" altLang="en-US" sz="1600" i="1" dirty="0"/>
              <a:t>Kn</a:t>
            </a:r>
            <a:r>
              <a:rPr lang="de-DE" altLang="en-US" sz="1600" dirty="0" smtClean="0"/>
              <a:t>}</a:t>
            </a:r>
            <a:endParaRPr lang="de-DE" altLang="en-US" sz="1600" b="1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924778" y="3758890"/>
            <a:ext cx="1613797" cy="55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8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Formula for symmetric cryptography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099" y="1691278"/>
            <a:ext cx="6132956" cy="342505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The </a:t>
            </a:r>
            <a:r>
              <a:rPr lang="en-US" altLang="en-US" sz="2800" dirty="0"/>
              <a:t>key </a:t>
            </a:r>
            <a:r>
              <a:rPr lang="en-US" altLang="en-US" sz="2800" dirty="0" smtClean="0"/>
              <a:t>transmission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Must via </a:t>
            </a:r>
            <a:r>
              <a:rPr lang="en-US" altLang="en-US" dirty="0"/>
              <a:t>a </a:t>
            </a:r>
            <a:r>
              <a:rPr lang="en-US" altLang="en-US" b="1" dirty="0"/>
              <a:t>secure channel</a:t>
            </a:r>
            <a:r>
              <a:rPr lang="en-US" altLang="en-US" dirty="0"/>
              <a:t> between Alice and Bob.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Methods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Manually </a:t>
            </a:r>
            <a:r>
              <a:rPr lang="en-US" altLang="en-US" dirty="0"/>
              <a:t>installing the key for the Wi-Fi Protected Access (WPA) </a:t>
            </a:r>
            <a:r>
              <a:rPr lang="en-US" altLang="en-US" dirty="0" smtClean="0"/>
              <a:t>protocol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Post office for credit cards</a:t>
            </a:r>
            <a:endParaRPr lang="en-US" altLang="en-US" dirty="0"/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034034" y="110580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Encryption equation	y = </a:t>
            </a:r>
            <a:r>
              <a:rPr lang="en-US" sz="2000" dirty="0" smtClean="0">
                <a:solidFill>
                  <a:srgbClr val="FF0000"/>
                </a:solidFill>
              </a:rPr>
              <a:t>e  (x, k)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Decryption equation	x =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baseline="-25000" dirty="0">
                <a:solidFill>
                  <a:srgbClr val="FF0000"/>
                </a:solidFill>
              </a:rPr>
              <a:t> </a:t>
            </a:r>
            <a:r>
              <a:rPr lang="en-US" sz="2000" baseline="-25000" dirty="0" smtClean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(y, k)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fios modem lab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18" y="3649791"/>
            <a:ext cx="3031582" cy="126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2217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idea of secure communication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4" y="1314900"/>
            <a:ext cx="7653125" cy="3610800"/>
          </a:xfrm>
        </p:spPr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/>
              <a:t>system is only secure if an attacker does not learn the key </a:t>
            </a:r>
            <a:r>
              <a:rPr lang="en-US" sz="2800" dirty="0" smtClean="0"/>
              <a:t>K</a:t>
            </a:r>
          </a:p>
          <a:p>
            <a:pPr lvl="1"/>
            <a:r>
              <a:rPr lang="en-US" altLang="en-US" sz="2400" dirty="0" smtClean="0"/>
              <a:t>even </a:t>
            </a:r>
            <a:r>
              <a:rPr lang="en-US" altLang="en-US" sz="2400" dirty="0"/>
              <a:t>if the attacker 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knows all details about the system </a:t>
            </a:r>
            <a:r>
              <a:rPr lang="en-US" altLang="en-US" sz="2400" dirty="0" smtClean="0"/>
              <a:t>, the attacker can’t know plaintext (</a:t>
            </a:r>
            <a:r>
              <a:rPr lang="en-US" altLang="en-US" sz="2400" dirty="0" err="1" smtClean="0"/>
              <a:t>Kerckhoff‘s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Principle ) </a:t>
            </a:r>
          </a:p>
          <a:p>
            <a:r>
              <a:rPr lang="en-US" altLang="en-US" sz="2800" dirty="0" smtClean="0">
                <a:sym typeface="Symbol" panose="05050102010706020507" pitchFamily="18" charset="2"/>
              </a:rPr>
              <a:t>The </a:t>
            </a:r>
            <a:r>
              <a:rPr lang="en-US" altLang="en-US" sz="2800" dirty="0">
                <a:sym typeface="Symbol" panose="05050102010706020507" pitchFamily="18" charset="2"/>
              </a:rPr>
              <a:t>problem of secure communication is reduced to secure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transmission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the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key K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845120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687</Words>
  <Application>Microsoft Office PowerPoint</Application>
  <PresentationFormat>On-screen Show (16:9)</PresentationFormat>
  <Paragraphs>152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Dosis</vt:lpstr>
      <vt:lpstr>Brush Script MT</vt:lpstr>
      <vt:lpstr>Sniglet</vt:lpstr>
      <vt:lpstr>Bahnschrift Light Condensed</vt:lpstr>
      <vt:lpstr>Calibri</vt:lpstr>
      <vt:lpstr>Symbol</vt:lpstr>
      <vt:lpstr>Slabo 27px</vt:lpstr>
      <vt:lpstr>Adobe Devanagari</vt:lpstr>
      <vt:lpstr>Friar template</vt:lpstr>
      <vt:lpstr>Introduction to Cryptography</vt:lpstr>
      <vt:lpstr>Field of Cryptology</vt:lpstr>
      <vt:lpstr>PowerPoint Presentation</vt:lpstr>
      <vt:lpstr>Symmetric Cryptography Example</vt:lpstr>
      <vt:lpstr>Problem of Internet: The Internet is Inherently Insecure</vt:lpstr>
      <vt:lpstr>PowerPoint Presentation</vt:lpstr>
      <vt:lpstr>PowerPoint Presentation</vt:lpstr>
      <vt:lpstr>Math Formula for symmetric cryptography</vt:lpstr>
      <vt:lpstr>The idea of secure communication</vt:lpstr>
      <vt:lpstr>Cryptanalysis</vt:lpstr>
      <vt:lpstr>Motivation: Why do we need Cryptanalysis</vt:lpstr>
      <vt:lpstr>PowerPoint Presentation</vt:lpstr>
      <vt:lpstr>Brute-Force Attack </vt:lpstr>
      <vt:lpstr>Key space and key length</vt:lpstr>
      <vt:lpstr>Key strength</vt:lpstr>
      <vt:lpstr>Lab: Generate password</vt:lpstr>
      <vt:lpstr>Question 1?</vt:lpstr>
      <vt:lpstr>Use Windows command</vt:lpstr>
      <vt:lpstr>Generate password</vt:lpstr>
      <vt:lpstr>List generated password</vt:lpstr>
      <vt:lpstr>Use Linux</vt:lpstr>
      <vt:lpstr>PowerPoint Presentation</vt:lpstr>
      <vt:lpstr>PowerPoint Presentation</vt:lpstr>
      <vt:lpstr>PowerPoint Presentation</vt:lpstr>
      <vt:lpstr>Question 2</vt:lpstr>
      <vt:lpstr>Question 2</vt:lpstr>
      <vt:lpstr>PowerPoint Presentation</vt:lpstr>
      <vt:lpstr>Question 3</vt:lpstr>
      <vt:lpstr>PowerPoint Presentation</vt:lpstr>
      <vt:lpstr>Question 4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333</cp:revision>
  <dcterms:modified xsi:type="dcterms:W3CDTF">2020-01-25T00:41:22Z</dcterms:modified>
</cp:coreProperties>
</file>